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4554" r:id="rId2"/>
    <p:sldId id="4588" r:id="rId3"/>
    <p:sldId id="1220" r:id="rId4"/>
    <p:sldId id="4557" r:id="rId5"/>
    <p:sldId id="1223" r:id="rId6"/>
    <p:sldId id="4590" r:id="rId7"/>
    <p:sldId id="4553" r:id="rId8"/>
    <p:sldId id="4558" r:id="rId9"/>
    <p:sldId id="4464" r:id="rId10"/>
    <p:sldId id="4589" r:id="rId11"/>
    <p:sldId id="4462" r:id="rId12"/>
    <p:sldId id="4559" r:id="rId13"/>
    <p:sldId id="4463" r:id="rId14"/>
    <p:sldId id="4587" r:id="rId15"/>
    <p:sldId id="4561" r:id="rId16"/>
    <p:sldId id="4562" r:id="rId17"/>
    <p:sldId id="4573" r:id="rId18"/>
    <p:sldId id="4574" r:id="rId19"/>
    <p:sldId id="4565" r:id="rId20"/>
    <p:sldId id="4566" r:id="rId21"/>
    <p:sldId id="4569" r:id="rId22"/>
    <p:sldId id="4570" r:id="rId23"/>
    <p:sldId id="4571" r:id="rId24"/>
    <p:sldId id="4572" r:id="rId25"/>
    <p:sldId id="4563" r:id="rId26"/>
    <p:sldId id="4564" r:id="rId27"/>
    <p:sldId id="4567" r:id="rId28"/>
    <p:sldId id="4568" r:id="rId29"/>
    <p:sldId id="300" r:id="rId30"/>
    <p:sldId id="4584" r:id="rId31"/>
    <p:sldId id="311" r:id="rId32"/>
    <p:sldId id="4585" r:id="rId33"/>
    <p:sldId id="4586" r:id="rId34"/>
    <p:sldId id="4580" r:id="rId35"/>
    <p:sldId id="4591" r:id="rId3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96180"/>
  </p:normalViewPr>
  <p:slideViewPr>
    <p:cSldViewPr snapToGrid="0" snapToObjects="1">
      <p:cViewPr varScale="1">
        <p:scale>
          <a:sx n="151" d="100"/>
          <a:sy n="151" d="100"/>
        </p:scale>
        <p:origin x="6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37340-5148-D149-9185-EA562F70913A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E1D9B-8D10-6946-8069-4CBCC1571D5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068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590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 will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love</a:t>
            </a:r>
            <a:r>
              <a:rPr lang="de-DE" dirty="0"/>
              <a:t> </a:t>
            </a:r>
            <a:r>
              <a:rPr lang="de-DE" dirty="0" err="1"/>
              <a:t>you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8918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All I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Christmas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you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889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177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4031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BE885-6E95-531C-34D7-50C66ED31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6A95D67-65B3-2819-4DB3-A2F9A6885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437751F-ACB5-7BFB-051A-E36CC7E27A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BE1A68-C429-0931-6A3A-D9030179AC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036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448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591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KONTRAST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60828-128A-4A49-B874-DDDDEDE3B487}" type="slidenum"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4364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Candle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wind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810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Ice</a:t>
            </a:r>
            <a:r>
              <a:rPr lang="de-DE" dirty="0"/>
              <a:t> </a:t>
            </a:r>
            <a:r>
              <a:rPr lang="de-DE" dirty="0" err="1"/>
              <a:t>ice</a:t>
            </a:r>
            <a:r>
              <a:rPr lang="de-DE" dirty="0"/>
              <a:t> </a:t>
            </a:r>
            <a:r>
              <a:rPr lang="de-DE" dirty="0" err="1"/>
              <a:t>baby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2854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Rock </a:t>
            </a:r>
            <a:r>
              <a:rPr lang="de-DE" dirty="0" err="1"/>
              <a:t>around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clock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5578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Baby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time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2224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Time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say</a:t>
            </a:r>
            <a:r>
              <a:rPr lang="de-DE" dirty="0"/>
              <a:t> goodbye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E1D9B-8D10-6946-8069-4CBCC1571D5C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85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C33B9C-0E66-DF49-B63F-EDEE5344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7118D84-AC10-F24E-A73E-AECF2A572A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9162073-B63A-2C48-873F-ABEFF05B1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DDF8F2-EAAA-7041-9F03-45A2279EE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A15D9AC-389F-404D-942B-E4E90CF44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7265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66387-77A8-A145-9B35-09E337BB8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434CC21-37C2-F144-BD9C-71177DA39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8F13B8-A6F4-9541-9298-F5B2A8BC8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0CBF538-A708-7349-AF94-08A5664FB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168BD3-31D6-2E49-B0D7-BC0121C1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671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0F445DF-290B-0144-BDC4-8BB659AA4F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E7FA533-2EFD-674F-90F4-974E2F308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6FEB1A-F4C9-6946-88A0-A809F27FB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32301E-7E34-1A44-8363-8E86C8432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C7B334-4685-2044-9482-335E56935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210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moved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654" y="1654"/>
          <a:ext cx="1654" cy="1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95" imgH="394" progId="TCLayout.ActiveDocument.1">
                  <p:embed/>
                </p:oleObj>
              </mc:Choice>
              <mc:Fallback>
                <p:oleObj name="think-cell Folie" r:id="rId3" imgW="395" imgH="394" progId="TCLayout.ActiveDocument.1">
                  <p:embed/>
                  <p:pic>
                    <p:nvPicPr>
                      <p:cNvPr id="26" name="Object 2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4" y="1654"/>
                        <a:ext cx="1654" cy="1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ußzeilenplatzhalter 2"/>
          <p:cNvSpPr>
            <a:spLocks noGrp="1"/>
          </p:cNvSpPr>
          <p:nvPr>
            <p:ph type="ftr" sz="quarter" idx="17"/>
          </p:nvPr>
        </p:nvSpPr>
        <p:spPr>
          <a:xfrm>
            <a:off x="395213" y="6353739"/>
            <a:ext cx="10801216" cy="443738"/>
          </a:xfrm>
          <a:prstGeom prst="rect">
            <a:avLst/>
          </a:prstGeom>
        </p:spPr>
        <p:txBody>
          <a:bodyPr lIns="0" tIns="58526" rIns="0" bIns="58526"/>
          <a:lstStyle>
            <a:lvl1pPr>
              <a:defRPr sz="833"/>
            </a:lvl1pPr>
          </a:lstStyle>
          <a:p>
            <a:r>
              <a:rPr lang="en-US"/>
              <a:t>Abteilungspräsentation BOX | Operations</a:t>
            </a:r>
            <a:endParaRPr lang="de-DE"/>
          </a:p>
        </p:txBody>
      </p:sp>
      <p:sp>
        <p:nvSpPr>
          <p:cNvPr id="10" name="Titel 19"/>
          <p:cNvSpPr>
            <a:spLocks noGrp="1"/>
          </p:cNvSpPr>
          <p:nvPr>
            <p:ph type="title" hasCustomPrompt="1"/>
          </p:nvPr>
        </p:nvSpPr>
        <p:spPr>
          <a:xfrm>
            <a:off x="395210" y="288417"/>
            <a:ext cx="10423303" cy="224118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Text durch Klicken bearbeiten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395210" y="569337"/>
            <a:ext cx="10423303" cy="224957"/>
          </a:xfrm>
        </p:spPr>
        <p:txBody>
          <a:bodyPr wrap="none" tIns="0" anchor="ctr" anchorCtr="0"/>
          <a:lstStyle>
            <a:lvl1pPr>
              <a:defRPr sz="187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 bwMode="auto">
          <a:xfrm>
            <a:off x="395211" y="859167"/>
            <a:ext cx="11435638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103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074">
          <p15:clr>
            <a:srgbClr val="FBAE40"/>
          </p15:clr>
        </p15:guide>
        <p15:guide id="2" pos="3686">
          <p15:clr>
            <a:srgbClr val="FBAE40"/>
          </p15:clr>
        </p15:guide>
        <p15:guide id="3" orient="horz" pos="804">
          <p15:clr>
            <a:srgbClr val="FBAE40"/>
          </p15:clr>
        </p15:guide>
        <p15:guide id="4" orient="horz" pos="849">
          <p15:clr>
            <a:srgbClr val="FBAE40"/>
          </p15:clr>
        </p15:guide>
        <p15:guide id="5" orient="horz" pos="3843">
          <p15:clr>
            <a:srgbClr val="FBAE40"/>
          </p15:clr>
        </p15:guide>
        <p15:guide id="6" pos="239">
          <p15:clr>
            <a:srgbClr val="FBAE40"/>
          </p15:clr>
        </p15:guide>
        <p15:guide id="7" pos="378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B9DCA-1D54-664B-92A9-5C17A701A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56CAFF-143E-8D4D-B44B-404FC5EA0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58F7660-74AC-9544-B73F-CF89E8555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A419CF-B158-7D40-9780-767D140C1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87429E-D7A7-CC41-B613-A76579065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929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688C5-0453-D94E-87AF-06A0F0469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B60C978-F1CE-654B-A921-A7A635483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F2FC9B-453E-EB49-A70B-DFB5AEEF7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C26C53-CB53-684C-BDA9-7A1924E69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61E334-060B-074C-84B5-CB97AC8B5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5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E631C9-AED6-654C-8BFD-2A5303E4C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791D7C-9A0D-844A-948F-331494EE3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20565F5-C0B1-194A-A8D2-3FF7E7F791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52C6F93-FB4E-EB4F-AF02-22FED3E8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7EB973-0B04-8944-99FB-BBBB726BD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B2EE36-01EA-AB4F-8CB3-E7BF2B6C4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45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EA43E4-866A-9C41-9ABF-9C3571D55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3FF829B-98B1-0348-8305-D2E4D5442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B154082-17DD-454B-A66E-04FDFCA537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F25D70-B55D-9F4E-8928-0D9FAC1BC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E2DBA0-DCF5-E243-B477-E06DE58B5E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B64AE24-50E8-EA48-B40C-D81D281A6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4286FEC-88DF-444D-95B7-9D3E7661B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D489613-101C-6240-9FC6-F8087D6E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611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D8B7AD-8531-1840-A485-1DF2E6EC1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9161D54-38A5-8742-83F4-F8E37B8C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C6373D-C21C-034C-A521-50DE63F51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3212CA-282F-C243-99D5-01645DB11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8262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14433DC-57D6-CC46-BC9A-EF1C133BD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72FCFEA-C0B7-F94C-8E44-7A494C88E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8D69B68-CC2C-5049-BF7B-5E3CE6C8B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88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921776-87E5-F64E-AEC6-65CAA43E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7ECA14-BE4D-B140-8381-AB5ADAB46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0A807F6-165A-4C49-B6C6-896964721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A9FDA29-CDCA-4D42-A818-5525A709C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BB2C4CB-7DF8-FC4D-B7BA-0B1C2CCC8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76EEB31-24FD-E347-BB4D-60E23494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8011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110CD0-1F89-2C44-9390-70A431B95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B3AA213-D1FD-1542-9DB1-309DE0FF61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8931478-CC82-2D4A-832D-928BDB286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11C6BC-6C74-834F-9CD5-F71A8BFBC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40BB91-C1BA-0444-9A48-8D8B61710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2FBC0DE-365F-104E-91B2-BD9577FE6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888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22FC941-A229-6D4A-BA1F-82164662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ADDEB5-2116-2E4E-B153-91F390C43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05F2A7-85B5-AE4A-B5F3-6BE3D31460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2CC04-209D-0540-864C-C03053111B9B}" type="datetimeFigureOut">
              <a:rPr lang="de-DE" smtClean="0"/>
              <a:t>15.11.24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CA2D5A0-206F-B942-897E-2BECD1BC74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5F9C65-0F5F-D646-BDE9-DABE5F488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14EB1-677A-B34C-A53C-D33B0C5D8F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78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597A58B-46B6-E942-9B38-F2291A362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955" y="5752560"/>
            <a:ext cx="1460045" cy="94827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85742F5-81DF-4487-EC39-3546FE2E5345}"/>
              </a:ext>
            </a:extLst>
          </p:cNvPr>
          <p:cNvSpPr txBox="1"/>
          <p:nvPr/>
        </p:nvSpPr>
        <p:spPr>
          <a:xfrm>
            <a:off x="744682" y="1267691"/>
            <a:ext cx="10702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0" b="1" dirty="0" err="1">
                <a:solidFill>
                  <a:schemeClr val="bg1"/>
                </a:solidFill>
              </a:rPr>
              <a:t>Powerpoint</a:t>
            </a:r>
            <a:r>
              <a:rPr lang="de-DE" sz="8000" b="1" dirty="0">
                <a:solidFill>
                  <a:schemeClr val="bg1"/>
                </a:solidFill>
              </a:rPr>
              <a:t> Folien zur </a:t>
            </a:r>
            <a:r>
              <a:rPr lang="de-DE" sz="8000" b="1" dirty="0" err="1">
                <a:solidFill>
                  <a:schemeClr val="bg1"/>
                </a:solidFill>
              </a:rPr>
              <a:t>Teilnehmer:innen</a:t>
            </a:r>
            <a:r>
              <a:rPr lang="de-DE" sz="8000" b="1" dirty="0">
                <a:solidFill>
                  <a:schemeClr val="bg1"/>
                </a:solidFill>
              </a:rPr>
              <a:t> Aktivierung</a:t>
            </a:r>
          </a:p>
        </p:txBody>
      </p:sp>
    </p:spTree>
    <p:extLst>
      <p:ext uri="{BB962C8B-B14F-4D97-AF65-F5344CB8AC3E}">
        <p14:creationId xmlns:p14="http://schemas.microsoft.com/office/powerpoint/2010/main" val="3557843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Welche Bands?</a:t>
            </a:r>
          </a:p>
        </p:txBody>
      </p:sp>
    </p:spTree>
    <p:extLst>
      <p:ext uri="{BB962C8B-B14F-4D97-AF65-F5344CB8AC3E}">
        <p14:creationId xmlns:p14="http://schemas.microsoft.com/office/powerpoint/2010/main" val="583827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Welcher Musiker/Bands sind in diesem Bild versteckt.?Seite 2 | Sportforen.de">
            <a:extLst>
              <a:ext uri="{FF2B5EF4-FFF2-40B4-BE49-F238E27FC236}">
                <a16:creationId xmlns:a16="http://schemas.microsoft.com/office/drawing/2014/main" id="{2AB7153A-11C0-CA4A-B34E-76B32BA17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246" y="67734"/>
            <a:ext cx="11491509" cy="6722533"/>
          </a:xfrm>
          <a:prstGeom prst="rect">
            <a:avLst/>
          </a:prstGeom>
          <a:solidFill>
            <a:srgbClr val="FFFFFF"/>
          </a:solidFill>
          <a:effectLst>
            <a:softEdge rad="72049"/>
          </a:effectLst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198B1131-3E00-7C45-B3E7-E8DE72CA6A59}"/>
              </a:ext>
            </a:extLst>
          </p:cNvPr>
          <p:cNvSpPr/>
          <p:nvPr/>
        </p:nvSpPr>
        <p:spPr>
          <a:xfrm>
            <a:off x="1208115" y="6004560"/>
            <a:ext cx="1108365" cy="7857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84197E7-6D20-2341-9544-4F2AC97AB317}"/>
              </a:ext>
            </a:extLst>
          </p:cNvPr>
          <p:cNvSpPr txBox="1"/>
          <p:nvPr/>
        </p:nvSpPr>
        <p:spPr>
          <a:xfrm>
            <a:off x="1263535" y="6062750"/>
            <a:ext cx="997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Wie viele</a:t>
            </a:r>
          </a:p>
          <a:p>
            <a:r>
              <a:rPr lang="de-DE" sz="1200" dirty="0"/>
              <a:t>Bands / Musiker?</a:t>
            </a:r>
          </a:p>
        </p:txBody>
      </p:sp>
    </p:spTree>
    <p:extLst>
      <p:ext uri="{BB962C8B-B14F-4D97-AF65-F5344CB8AC3E}">
        <p14:creationId xmlns:p14="http://schemas.microsoft.com/office/powerpoint/2010/main" val="3087862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</p:spTree>
    <p:extLst>
      <p:ext uri="{BB962C8B-B14F-4D97-AF65-F5344CB8AC3E}">
        <p14:creationId xmlns:p14="http://schemas.microsoft.com/office/powerpoint/2010/main" val="2218796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Marktplatz, Tisch, zugemüllt enthält.&#10;&#10;Automatisch generierte Beschreibung">
            <a:extLst>
              <a:ext uri="{FF2B5EF4-FFF2-40B4-BE49-F238E27FC236}">
                <a16:creationId xmlns:a16="http://schemas.microsoft.com/office/drawing/2014/main" id="{451C5BFB-08CB-E44D-9D4C-894C2A7308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246" y="67734"/>
            <a:ext cx="11491509" cy="6722533"/>
          </a:xfrm>
          <a:noFill/>
          <a:effectLst>
            <a:softEdge rad="65500"/>
          </a:effec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BC72A3C5-6BB7-6A40-8740-45A574957435}"/>
              </a:ext>
            </a:extLst>
          </p:cNvPr>
          <p:cNvSpPr/>
          <p:nvPr/>
        </p:nvSpPr>
        <p:spPr>
          <a:xfrm>
            <a:off x="1208115" y="6004560"/>
            <a:ext cx="1108365" cy="7857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665A717-6BC5-9948-99EA-60D0B94C36C2}"/>
              </a:ext>
            </a:extLst>
          </p:cNvPr>
          <p:cNvSpPr txBox="1"/>
          <p:nvPr/>
        </p:nvSpPr>
        <p:spPr>
          <a:xfrm>
            <a:off x="1263535" y="6062750"/>
            <a:ext cx="997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Wie viele</a:t>
            </a:r>
          </a:p>
          <a:p>
            <a:r>
              <a:rPr lang="de-DE" sz="1200" dirty="0"/>
              <a:t>Bands / Musiker?</a:t>
            </a:r>
          </a:p>
        </p:txBody>
      </p:sp>
    </p:spTree>
    <p:extLst>
      <p:ext uri="{BB962C8B-B14F-4D97-AF65-F5344CB8AC3E}">
        <p14:creationId xmlns:p14="http://schemas.microsoft.com/office/powerpoint/2010/main" val="689679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Emoji </a:t>
            </a:r>
            <a:r>
              <a:rPr lang="de-DE" sz="12000" b="1">
                <a:solidFill>
                  <a:srgbClr val="FFFFFF"/>
                </a:solidFill>
                <a:latin typeface="Helvetica"/>
                <a:cs typeface="Helvetica"/>
              </a:rPr>
              <a:t>Songquiz</a:t>
            </a:r>
            <a:endParaRPr lang="de-DE" sz="120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12753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FB8CC2C-E60A-3241-880B-9CEAF72E1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97" y="-2732910"/>
            <a:ext cx="11800703" cy="1180070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A625D4B-A95B-324D-8E28-D1EF69AAC411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10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AA92E7B-877B-9C47-B2CE-262A03107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651" y="-2312772"/>
            <a:ext cx="9306697" cy="930669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A071E8C-1324-544C-B6E9-48560E28D88F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89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D7456B1-C83B-CD4D-AB52-DDED1A3C4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56" y="-2493818"/>
            <a:ext cx="11217687" cy="1121768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1CC085B-EC7B-974B-AA6B-7CCEDA1F3CC6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991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CC3C020-2A94-DB41-A824-0C796E1F2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746" y="-1940010"/>
            <a:ext cx="8884508" cy="888450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CAD2C27-A8DD-A04C-AA01-DD38871A7DF8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20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6BE9231-95AC-2F43-B02B-9B44C0A6E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47" y="-2276266"/>
            <a:ext cx="11007906" cy="1100790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6212AE4-91E2-4E4B-9A77-97D7577D18D0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83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Welche Filme?</a:t>
            </a:r>
          </a:p>
        </p:txBody>
      </p:sp>
    </p:spTree>
    <p:extLst>
      <p:ext uri="{BB962C8B-B14F-4D97-AF65-F5344CB8AC3E}">
        <p14:creationId xmlns:p14="http://schemas.microsoft.com/office/powerpoint/2010/main" val="3634315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7C75A54-F586-2D4F-8DE8-52EB7182B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51" y="-1991497"/>
            <a:ext cx="8849497" cy="884949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BB8654B-463E-714E-8783-7C46B76E86D1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32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A5AF889-0574-E840-B4C5-8983EEB41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06" y="-2303412"/>
            <a:ext cx="11242588" cy="1124258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79E0F09-48BE-674B-AF6E-045021046851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258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6418CB7-54EF-9B42-9758-7F0724EA4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459" y="-1977081"/>
            <a:ext cx="8835081" cy="883508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FAFC72A-08A4-D946-B930-800A52415324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47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E8A3B72-9C65-9A4C-B54F-F772BEEFC7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75" y="-2250895"/>
            <a:ext cx="10989650" cy="1098965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AE6D18A-C1A0-5546-B3BC-5E0B9272AFCC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49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28740A7-7DE5-9944-BE4E-62979A96E2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-1828800"/>
            <a:ext cx="8686800" cy="86868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87AAE50-B757-AE48-AFA5-D9084C85B91B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02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43CE651-51D5-7C45-8809-6790C4ABE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16" y="-2300417"/>
            <a:ext cx="11172568" cy="1117256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DD97EE2-66AC-E142-8154-AA4309C40E4F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87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6E51D95-B77A-D54B-B81B-3D14B7C6E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219" y="-2065638"/>
            <a:ext cx="9059562" cy="905956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5279D72-4345-2343-92FD-8E9E7C78EF8F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1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C8A7B23-327F-5C4F-BEBE-536306C26C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18" y="-2275609"/>
            <a:ext cx="11014363" cy="1101436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178B023-E5DF-C142-A057-08D77302F351}"/>
              </a:ext>
            </a:extLst>
          </p:cNvPr>
          <p:cNvSpPr txBox="1"/>
          <p:nvPr/>
        </p:nvSpPr>
        <p:spPr>
          <a:xfrm>
            <a:off x="10972800" y="6348845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23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1685B2E-0F3B-8249-86DD-B54E52DBD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135" y="-1791730"/>
            <a:ext cx="8649730" cy="864973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EADA5B-35C8-9142-A829-906F73DD8B03}"/>
              </a:ext>
            </a:extLst>
          </p:cNvPr>
          <p:cNvSpPr txBox="1"/>
          <p:nvPr/>
        </p:nvSpPr>
        <p:spPr>
          <a:xfrm>
            <a:off x="10827327" y="6348845"/>
            <a:ext cx="12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quizmag.de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93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Klickspiel</a:t>
            </a:r>
          </a:p>
        </p:txBody>
      </p:sp>
    </p:spTree>
    <p:extLst>
      <p:ext uri="{BB962C8B-B14F-4D97-AF65-F5344CB8AC3E}">
        <p14:creationId xmlns:p14="http://schemas.microsoft.com/office/powerpoint/2010/main" val="1321827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B99025-2421-4615-AD5E-CF876438B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E7C1EF5-A5D6-49A0-84A0-B2F7656ADA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77500" lnSpcReduction="20000"/>
          </a:bodyPr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5C24878-1C1E-4480-8D63-A47C02734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" y="0"/>
            <a:ext cx="1218998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464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0D1B376-CF0C-AAF4-53B9-578C26773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3" y="-102370"/>
            <a:ext cx="12357389" cy="7638804"/>
          </a:xfrm>
          <a:prstGeom prst="rect">
            <a:avLst/>
          </a:prstGeom>
        </p:spPr>
      </p:pic>
      <p:grpSp>
        <p:nvGrpSpPr>
          <p:cNvPr id="44" name="00">
            <a:extLst>
              <a:ext uri="{FF2B5EF4-FFF2-40B4-BE49-F238E27FC236}">
                <a16:creationId xmlns:a16="http://schemas.microsoft.com/office/drawing/2014/main" id="{4F52306D-9B61-4763-9C89-B5CF8AC472EC}"/>
              </a:ext>
            </a:extLst>
          </p:cNvPr>
          <p:cNvGrpSpPr/>
          <p:nvPr/>
        </p:nvGrpSpPr>
        <p:grpSpPr>
          <a:xfrm>
            <a:off x="3801711" y="-912796"/>
            <a:ext cx="5184761" cy="4970447"/>
            <a:chOff x="2849336" y="0"/>
            <a:chExt cx="3326946" cy="4057650"/>
          </a:xfrm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82F842B9-3464-4FD2-8C09-DA52F856CF7A}"/>
                </a:ext>
              </a:extLst>
            </p:cNvPr>
            <p:cNvSpPr/>
            <p:nvPr/>
          </p:nvSpPr>
          <p:spPr>
            <a:xfrm>
              <a:off x="2849336" y="0"/>
              <a:ext cx="3326946" cy="4057650"/>
            </a:xfrm>
            <a:custGeom>
              <a:avLst/>
              <a:gdLst>
                <a:gd name="connsiteX0" fmla="*/ 0 w 3326946"/>
                <a:gd name="connsiteY0" fmla="*/ 0 h 4057650"/>
                <a:gd name="connsiteX1" fmla="*/ 3326946 w 3326946"/>
                <a:gd name="connsiteY1" fmla="*/ 0 h 4057650"/>
                <a:gd name="connsiteX2" fmla="*/ 1763485 w 3326946"/>
                <a:gd name="connsiteY2" fmla="*/ 4057650 h 4057650"/>
                <a:gd name="connsiteX3" fmla="*/ 0 w 3326946"/>
                <a:gd name="connsiteY3" fmla="*/ 0 h 40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946" h="4057650">
                  <a:moveTo>
                    <a:pt x="0" y="0"/>
                  </a:moveTo>
                  <a:lnTo>
                    <a:pt x="3326946" y="0"/>
                  </a:lnTo>
                  <a:lnTo>
                    <a:pt x="1763485" y="4057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8E7EB97-1C1D-46A3-A786-B0135723F3AE}"/>
                </a:ext>
              </a:extLst>
            </p:cNvPr>
            <p:cNvSpPr/>
            <p:nvPr/>
          </p:nvSpPr>
          <p:spPr>
            <a:xfrm>
              <a:off x="4193041" y="873525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01">
            <a:extLst>
              <a:ext uri="{FF2B5EF4-FFF2-40B4-BE49-F238E27FC236}">
                <a16:creationId xmlns:a16="http://schemas.microsoft.com/office/drawing/2014/main" id="{675113B6-2F9E-4050-8250-0D9F3902C172}"/>
              </a:ext>
            </a:extLst>
          </p:cNvPr>
          <p:cNvGrpSpPr/>
          <p:nvPr/>
        </p:nvGrpSpPr>
        <p:grpSpPr>
          <a:xfrm>
            <a:off x="7982147" y="3063689"/>
            <a:ext cx="4578375" cy="2656223"/>
            <a:chOff x="7061880" y="4037529"/>
            <a:chExt cx="2118632" cy="1228435"/>
          </a:xfrm>
        </p:grpSpPr>
        <p:sp>
          <p:nvSpPr>
            <p:cNvPr id="3" name="Freihandform: Form 2">
              <a:extLst>
                <a:ext uri="{FF2B5EF4-FFF2-40B4-BE49-F238E27FC236}">
                  <a16:creationId xmlns:a16="http://schemas.microsoft.com/office/drawing/2014/main" id="{D740FD53-E8A4-49CA-BE24-3524B5134142}"/>
                </a:ext>
              </a:extLst>
            </p:cNvPr>
            <p:cNvSpPr/>
            <p:nvPr/>
          </p:nvSpPr>
          <p:spPr>
            <a:xfrm>
              <a:off x="7061880" y="4053568"/>
              <a:ext cx="2118632" cy="1212396"/>
            </a:xfrm>
            <a:custGeom>
              <a:avLst/>
              <a:gdLst>
                <a:gd name="connsiteX0" fmla="*/ 2118632 w 2118632"/>
                <a:gd name="connsiteY0" fmla="*/ 126546 h 1212396"/>
                <a:gd name="connsiteX1" fmla="*/ 2118632 w 2118632"/>
                <a:gd name="connsiteY1" fmla="*/ 1212396 h 1212396"/>
                <a:gd name="connsiteX2" fmla="*/ 0 w 2118632"/>
                <a:gd name="connsiteY2" fmla="*/ 0 h 1212396"/>
                <a:gd name="connsiteX3" fmla="*/ 2118632 w 2118632"/>
                <a:gd name="connsiteY3" fmla="*/ 126546 h 121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8632" h="1212396">
                  <a:moveTo>
                    <a:pt x="2118632" y="126546"/>
                  </a:moveTo>
                  <a:lnTo>
                    <a:pt x="2118632" y="1212396"/>
                  </a:lnTo>
                  <a:lnTo>
                    <a:pt x="0" y="0"/>
                  </a:lnTo>
                  <a:lnTo>
                    <a:pt x="2118632" y="12654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7098084-F7BC-4B40-BAE7-A4B25AA42A54}"/>
                </a:ext>
              </a:extLst>
            </p:cNvPr>
            <p:cNvSpPr/>
            <p:nvPr/>
          </p:nvSpPr>
          <p:spPr>
            <a:xfrm>
              <a:off x="7819037" y="403752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02">
            <a:extLst>
              <a:ext uri="{FF2B5EF4-FFF2-40B4-BE49-F238E27FC236}">
                <a16:creationId xmlns:a16="http://schemas.microsoft.com/office/drawing/2014/main" id="{FA46A2FF-D758-4EBE-A1E7-B8872217D51B}"/>
              </a:ext>
            </a:extLst>
          </p:cNvPr>
          <p:cNvGrpSpPr/>
          <p:nvPr/>
        </p:nvGrpSpPr>
        <p:grpSpPr>
          <a:xfrm>
            <a:off x="123584" y="4255922"/>
            <a:ext cx="5768537" cy="2864444"/>
            <a:chOff x="730704" y="4710793"/>
            <a:chExt cx="3249385" cy="2147207"/>
          </a:xfrm>
        </p:grpSpPr>
        <p:sp>
          <p:nvSpPr>
            <p:cNvPr id="5" name="Freihandform: Form 4">
              <a:extLst>
                <a:ext uri="{FF2B5EF4-FFF2-40B4-BE49-F238E27FC236}">
                  <a16:creationId xmlns:a16="http://schemas.microsoft.com/office/drawing/2014/main" id="{F7F5926A-29B3-4A17-9616-CEFB59325064}"/>
                </a:ext>
              </a:extLst>
            </p:cNvPr>
            <p:cNvSpPr/>
            <p:nvPr/>
          </p:nvSpPr>
          <p:spPr>
            <a:xfrm>
              <a:off x="730704" y="4710793"/>
              <a:ext cx="3249385" cy="2147207"/>
            </a:xfrm>
            <a:custGeom>
              <a:avLst/>
              <a:gdLst>
                <a:gd name="connsiteX0" fmla="*/ 2579914 w 3249385"/>
                <a:gd name="connsiteY0" fmla="*/ 2147207 h 2147207"/>
                <a:gd name="connsiteX1" fmla="*/ 0 w 3249385"/>
                <a:gd name="connsiteY1" fmla="*/ 2147207 h 2147207"/>
                <a:gd name="connsiteX2" fmla="*/ 3249385 w 3249385"/>
                <a:gd name="connsiteY2" fmla="*/ 0 h 2147207"/>
                <a:gd name="connsiteX3" fmla="*/ 2579914 w 3249385"/>
                <a:gd name="connsiteY3" fmla="*/ 2147207 h 214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385" h="2147207">
                  <a:moveTo>
                    <a:pt x="2579914" y="2147207"/>
                  </a:moveTo>
                  <a:lnTo>
                    <a:pt x="0" y="2147207"/>
                  </a:lnTo>
                  <a:lnTo>
                    <a:pt x="3249385" y="0"/>
                  </a:lnTo>
                  <a:lnTo>
                    <a:pt x="2579914" y="2147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D10AFA70-D7C4-49E7-942A-D1604C6156F1}"/>
                </a:ext>
              </a:extLst>
            </p:cNvPr>
            <p:cNvSpPr/>
            <p:nvPr/>
          </p:nvSpPr>
          <p:spPr>
            <a:xfrm>
              <a:off x="2273730" y="5759311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03">
            <a:extLst>
              <a:ext uri="{FF2B5EF4-FFF2-40B4-BE49-F238E27FC236}">
                <a16:creationId xmlns:a16="http://schemas.microsoft.com/office/drawing/2014/main" id="{7C2DAC67-3989-4870-B5F8-B3792BE80033}"/>
              </a:ext>
            </a:extLst>
          </p:cNvPr>
          <p:cNvGrpSpPr/>
          <p:nvPr/>
        </p:nvGrpSpPr>
        <p:grpSpPr>
          <a:xfrm>
            <a:off x="2644975" y="1025611"/>
            <a:ext cx="5708452" cy="6094754"/>
            <a:chOff x="3275856" y="2204358"/>
            <a:chExt cx="3553569" cy="4653642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9782FC83-4067-4CF2-8FA8-3CF1FBB013F5}"/>
                </a:ext>
              </a:extLst>
            </p:cNvPr>
            <p:cNvSpPr/>
            <p:nvPr/>
          </p:nvSpPr>
          <p:spPr>
            <a:xfrm>
              <a:off x="3275856" y="2204358"/>
              <a:ext cx="3553569" cy="4653642"/>
            </a:xfrm>
            <a:custGeom>
              <a:avLst/>
              <a:gdLst>
                <a:gd name="connsiteX0" fmla="*/ 1383847 w 3506561"/>
                <a:gd name="connsiteY0" fmla="*/ 0 h 4653642"/>
                <a:gd name="connsiteX1" fmla="*/ 3506561 w 3506561"/>
                <a:gd name="connsiteY1" fmla="*/ 4653642 h 4653642"/>
                <a:gd name="connsiteX2" fmla="*/ 0 w 3506561"/>
                <a:gd name="connsiteY2" fmla="*/ 4653642 h 4653642"/>
                <a:gd name="connsiteX3" fmla="*/ 1383847 w 3506561"/>
                <a:gd name="connsiteY3" fmla="*/ 0 h 465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6561" h="4653642">
                  <a:moveTo>
                    <a:pt x="1383847" y="0"/>
                  </a:moveTo>
                  <a:lnTo>
                    <a:pt x="3506561" y="4653642"/>
                  </a:lnTo>
                  <a:lnTo>
                    <a:pt x="0" y="4653642"/>
                  </a:lnTo>
                  <a:lnTo>
                    <a:pt x="138384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198ACF5-C449-4782-89BF-3E924A64CB37}"/>
                </a:ext>
              </a:extLst>
            </p:cNvPr>
            <p:cNvSpPr/>
            <p:nvPr/>
          </p:nvSpPr>
          <p:spPr>
            <a:xfrm>
              <a:off x="3995936" y="572415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05">
            <a:extLst>
              <a:ext uri="{FF2B5EF4-FFF2-40B4-BE49-F238E27FC236}">
                <a16:creationId xmlns:a16="http://schemas.microsoft.com/office/drawing/2014/main" id="{6E1AEE41-F3D1-4CEA-9D8E-B81B7037B3BD}"/>
              </a:ext>
            </a:extLst>
          </p:cNvPr>
          <p:cNvGrpSpPr/>
          <p:nvPr/>
        </p:nvGrpSpPr>
        <p:grpSpPr>
          <a:xfrm>
            <a:off x="83879" y="-1932673"/>
            <a:ext cx="7525418" cy="7765061"/>
            <a:chOff x="1895732" y="0"/>
            <a:chExt cx="1956188" cy="1902004"/>
          </a:xfrm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6FE232C2-6689-4F3B-845E-220154AA82B9}"/>
                </a:ext>
              </a:extLst>
            </p:cNvPr>
            <p:cNvSpPr/>
            <p:nvPr/>
          </p:nvSpPr>
          <p:spPr>
            <a:xfrm>
              <a:off x="1895732" y="0"/>
              <a:ext cx="1956188" cy="1902004"/>
            </a:xfrm>
            <a:custGeom>
              <a:avLst/>
              <a:gdLst>
                <a:gd name="connsiteX0" fmla="*/ 0 w 1698171"/>
                <a:gd name="connsiteY0" fmla="*/ 0 h 1681843"/>
                <a:gd name="connsiteX1" fmla="*/ 824592 w 1698171"/>
                <a:gd name="connsiteY1" fmla="*/ 0 h 1681843"/>
                <a:gd name="connsiteX2" fmla="*/ 1698171 w 1698171"/>
                <a:gd name="connsiteY2" fmla="*/ 1681843 h 1681843"/>
                <a:gd name="connsiteX3" fmla="*/ 0 w 1698171"/>
                <a:gd name="connsiteY3" fmla="*/ 0 h 168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171" h="1681843">
                  <a:moveTo>
                    <a:pt x="0" y="0"/>
                  </a:moveTo>
                  <a:lnTo>
                    <a:pt x="824592" y="0"/>
                  </a:lnTo>
                  <a:lnTo>
                    <a:pt x="1698171" y="1681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33D1412C-D265-4650-8C7F-7CA619D10245}"/>
                </a:ext>
              </a:extLst>
            </p:cNvPr>
            <p:cNvSpPr/>
            <p:nvPr/>
          </p:nvSpPr>
          <p:spPr>
            <a:xfrm>
              <a:off x="2249799" y="6776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06">
            <a:extLst>
              <a:ext uri="{FF2B5EF4-FFF2-40B4-BE49-F238E27FC236}">
                <a16:creationId xmlns:a16="http://schemas.microsoft.com/office/drawing/2014/main" id="{EA7C4220-6284-4018-A5FE-65EDFA9E32DB}"/>
              </a:ext>
            </a:extLst>
          </p:cNvPr>
          <p:cNvGrpSpPr/>
          <p:nvPr/>
        </p:nvGrpSpPr>
        <p:grpSpPr>
          <a:xfrm>
            <a:off x="6550345" y="0"/>
            <a:ext cx="6106388" cy="3909053"/>
            <a:chOff x="4989831" y="0"/>
            <a:chExt cx="4154169" cy="2656222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AB6E84B-62E5-4C68-9955-01A7103047C6}"/>
                </a:ext>
              </a:extLst>
            </p:cNvPr>
            <p:cNvSpPr/>
            <p:nvPr/>
          </p:nvSpPr>
          <p:spPr>
            <a:xfrm>
              <a:off x="4989831" y="0"/>
              <a:ext cx="4154169" cy="2656222"/>
            </a:xfrm>
            <a:custGeom>
              <a:avLst/>
              <a:gdLst>
                <a:gd name="connsiteX0" fmla="*/ 926646 w 3918857"/>
                <a:gd name="connsiteY0" fmla="*/ 0 h 2424793"/>
                <a:gd name="connsiteX1" fmla="*/ 3918857 w 3918857"/>
                <a:gd name="connsiteY1" fmla="*/ 0 h 2424793"/>
                <a:gd name="connsiteX2" fmla="*/ 3918857 w 3918857"/>
                <a:gd name="connsiteY2" fmla="*/ 351064 h 2424793"/>
                <a:gd name="connsiteX3" fmla="*/ 0 w 3918857"/>
                <a:gd name="connsiteY3" fmla="*/ 2424793 h 2424793"/>
                <a:gd name="connsiteX4" fmla="*/ 926646 w 3918857"/>
                <a:gd name="connsiteY4" fmla="*/ 0 h 242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8857" h="2424793">
                  <a:moveTo>
                    <a:pt x="926646" y="0"/>
                  </a:moveTo>
                  <a:lnTo>
                    <a:pt x="3918857" y="0"/>
                  </a:lnTo>
                  <a:lnTo>
                    <a:pt x="3918857" y="351064"/>
                  </a:lnTo>
                  <a:lnTo>
                    <a:pt x="0" y="2424793"/>
                  </a:lnTo>
                  <a:lnTo>
                    <a:pt x="92664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A7F12B40-6A2F-48CD-ADF6-C4D46C173901}"/>
                </a:ext>
              </a:extLst>
            </p:cNvPr>
            <p:cNvSpPr/>
            <p:nvPr/>
          </p:nvSpPr>
          <p:spPr>
            <a:xfrm>
              <a:off x="6533032" y="200234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07">
            <a:extLst>
              <a:ext uri="{FF2B5EF4-FFF2-40B4-BE49-F238E27FC236}">
                <a16:creationId xmlns:a16="http://schemas.microsoft.com/office/drawing/2014/main" id="{9DC6C2E9-1095-4B3C-9934-B9435CC496EC}"/>
              </a:ext>
            </a:extLst>
          </p:cNvPr>
          <p:cNvGrpSpPr/>
          <p:nvPr/>
        </p:nvGrpSpPr>
        <p:grpSpPr>
          <a:xfrm>
            <a:off x="4373335" y="368616"/>
            <a:ext cx="8555029" cy="4752815"/>
            <a:chOff x="2637064" y="346982"/>
            <a:chExt cx="6506936" cy="3841297"/>
          </a:xfrm>
        </p:grpSpPr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BCF70505-5FB5-4A80-9E74-CC9257532BFD}"/>
                </a:ext>
              </a:extLst>
            </p:cNvPr>
            <p:cNvSpPr/>
            <p:nvPr/>
          </p:nvSpPr>
          <p:spPr>
            <a:xfrm>
              <a:off x="2637064" y="346982"/>
              <a:ext cx="6506936" cy="3841297"/>
            </a:xfrm>
            <a:custGeom>
              <a:avLst/>
              <a:gdLst>
                <a:gd name="connsiteX0" fmla="*/ 6506936 w 6506936"/>
                <a:gd name="connsiteY0" fmla="*/ 0 h 3841297"/>
                <a:gd name="connsiteX1" fmla="*/ 6506936 w 6506936"/>
                <a:gd name="connsiteY1" fmla="*/ 3841297 h 3841297"/>
                <a:gd name="connsiteX2" fmla="*/ 0 w 6506936"/>
                <a:gd name="connsiteY2" fmla="*/ 3457575 h 3841297"/>
                <a:gd name="connsiteX3" fmla="*/ 6506936 w 6506936"/>
                <a:gd name="connsiteY3" fmla="*/ 0 h 384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6936" h="3841297">
                  <a:moveTo>
                    <a:pt x="6506936" y="0"/>
                  </a:moveTo>
                  <a:lnTo>
                    <a:pt x="6506936" y="3841297"/>
                  </a:lnTo>
                  <a:lnTo>
                    <a:pt x="0" y="3457575"/>
                  </a:lnTo>
                  <a:lnTo>
                    <a:pt x="650693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581E70BF-E5C8-4F0F-A120-9A4CE9DF245D}"/>
                </a:ext>
              </a:extLst>
            </p:cNvPr>
            <p:cNvSpPr/>
            <p:nvPr/>
          </p:nvSpPr>
          <p:spPr>
            <a:xfrm>
              <a:off x="7301015" y="22836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08">
            <a:extLst>
              <a:ext uri="{FF2B5EF4-FFF2-40B4-BE49-F238E27FC236}">
                <a16:creationId xmlns:a16="http://schemas.microsoft.com/office/drawing/2014/main" id="{12726475-DE88-44AF-BE58-C3B2D7ADAD5F}"/>
              </a:ext>
            </a:extLst>
          </p:cNvPr>
          <p:cNvGrpSpPr/>
          <p:nvPr/>
        </p:nvGrpSpPr>
        <p:grpSpPr>
          <a:xfrm>
            <a:off x="5504087" y="3717033"/>
            <a:ext cx="7248519" cy="3705687"/>
            <a:chOff x="4330849" y="3869993"/>
            <a:chExt cx="4813151" cy="2988008"/>
          </a:xfrm>
        </p:grpSpPr>
        <p:sp>
          <p:nvSpPr>
            <p:cNvPr id="4" name="Freihandform: Form 3">
              <a:extLst>
                <a:ext uri="{FF2B5EF4-FFF2-40B4-BE49-F238E27FC236}">
                  <a16:creationId xmlns:a16="http://schemas.microsoft.com/office/drawing/2014/main" id="{D254362D-1CEA-47EA-966C-BC79AB5EB690}"/>
                </a:ext>
              </a:extLst>
            </p:cNvPr>
            <p:cNvSpPr/>
            <p:nvPr/>
          </p:nvSpPr>
          <p:spPr>
            <a:xfrm>
              <a:off x="4330849" y="3869993"/>
              <a:ext cx="4813151" cy="2988008"/>
            </a:xfrm>
            <a:custGeom>
              <a:avLst/>
              <a:gdLst>
                <a:gd name="connsiteX0" fmla="*/ 4669972 w 4669972"/>
                <a:gd name="connsiteY0" fmla="*/ 1355272 h 2943225"/>
                <a:gd name="connsiteX1" fmla="*/ 4669972 w 4669972"/>
                <a:gd name="connsiteY1" fmla="*/ 2943225 h 2943225"/>
                <a:gd name="connsiteX2" fmla="*/ 1457325 w 4669972"/>
                <a:gd name="connsiteY2" fmla="*/ 2943225 h 2943225"/>
                <a:gd name="connsiteX3" fmla="*/ 0 w 4669972"/>
                <a:gd name="connsiteY3" fmla="*/ 0 h 2943225"/>
                <a:gd name="connsiteX4" fmla="*/ 551090 w 4669972"/>
                <a:gd name="connsiteY4" fmla="*/ 12247 h 2943225"/>
                <a:gd name="connsiteX5" fmla="*/ 2514600 w 4669972"/>
                <a:gd name="connsiteY5" fmla="*/ 967468 h 2943225"/>
                <a:gd name="connsiteX6" fmla="*/ 1653268 w 4669972"/>
                <a:gd name="connsiteY6" fmla="*/ 97972 h 2943225"/>
                <a:gd name="connsiteX7" fmla="*/ 2567668 w 4669972"/>
                <a:gd name="connsiteY7" fmla="*/ 155122 h 2943225"/>
                <a:gd name="connsiteX8" fmla="*/ 4669972 w 4669972"/>
                <a:gd name="connsiteY8" fmla="*/ 1355272 h 294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9972" h="2943225">
                  <a:moveTo>
                    <a:pt x="4669972" y="1355272"/>
                  </a:moveTo>
                  <a:lnTo>
                    <a:pt x="4669972" y="2943225"/>
                  </a:lnTo>
                  <a:lnTo>
                    <a:pt x="1457325" y="2943225"/>
                  </a:lnTo>
                  <a:lnTo>
                    <a:pt x="0" y="0"/>
                  </a:lnTo>
                  <a:lnTo>
                    <a:pt x="551090" y="12247"/>
                  </a:lnTo>
                  <a:lnTo>
                    <a:pt x="2514600" y="967468"/>
                  </a:lnTo>
                  <a:lnTo>
                    <a:pt x="1653268" y="97972"/>
                  </a:lnTo>
                  <a:lnTo>
                    <a:pt x="2567668" y="155122"/>
                  </a:lnTo>
                  <a:lnTo>
                    <a:pt x="4669972" y="135527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60D9558D-66A8-424B-8FC5-0D2761B25FE0}"/>
                </a:ext>
              </a:extLst>
            </p:cNvPr>
            <p:cNvSpPr/>
            <p:nvPr/>
          </p:nvSpPr>
          <p:spPr>
            <a:xfrm>
              <a:off x="6750463" y="565471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09">
            <a:extLst>
              <a:ext uri="{FF2B5EF4-FFF2-40B4-BE49-F238E27FC236}">
                <a16:creationId xmlns:a16="http://schemas.microsoft.com/office/drawing/2014/main" id="{F567833F-FDDE-491F-9601-31FBFC9340C3}"/>
              </a:ext>
            </a:extLst>
          </p:cNvPr>
          <p:cNvGrpSpPr/>
          <p:nvPr/>
        </p:nvGrpSpPr>
        <p:grpSpPr>
          <a:xfrm>
            <a:off x="0" y="2991729"/>
            <a:ext cx="8328248" cy="3869288"/>
            <a:chOff x="0" y="3320638"/>
            <a:chExt cx="6228184" cy="3537362"/>
          </a:xfrm>
        </p:grpSpPr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1070EBF2-F53E-4D01-ACAE-224156C5BDC7}"/>
                </a:ext>
              </a:extLst>
            </p:cNvPr>
            <p:cNvSpPr/>
            <p:nvPr/>
          </p:nvSpPr>
          <p:spPr>
            <a:xfrm>
              <a:off x="0" y="3320638"/>
              <a:ext cx="6228184" cy="3537362"/>
            </a:xfrm>
            <a:custGeom>
              <a:avLst/>
              <a:gdLst>
                <a:gd name="connsiteX0" fmla="*/ 8164 w 5959928"/>
                <a:gd name="connsiteY0" fmla="*/ 3424918 h 3424918"/>
                <a:gd name="connsiteX1" fmla="*/ 730703 w 5959928"/>
                <a:gd name="connsiteY1" fmla="*/ 3424918 h 3424918"/>
                <a:gd name="connsiteX2" fmla="*/ 5959928 w 5959928"/>
                <a:gd name="connsiteY2" fmla="*/ 0 h 3424918"/>
                <a:gd name="connsiteX3" fmla="*/ 0 w 5959928"/>
                <a:gd name="connsiteY3" fmla="*/ 428625 h 3424918"/>
                <a:gd name="connsiteX4" fmla="*/ 8164 w 5959928"/>
                <a:gd name="connsiteY4" fmla="*/ 3424918 h 34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9928" h="3424918">
                  <a:moveTo>
                    <a:pt x="8164" y="3424918"/>
                  </a:moveTo>
                  <a:lnTo>
                    <a:pt x="730703" y="3424918"/>
                  </a:lnTo>
                  <a:lnTo>
                    <a:pt x="5959928" y="0"/>
                  </a:lnTo>
                  <a:lnTo>
                    <a:pt x="0" y="428625"/>
                  </a:lnTo>
                  <a:cubicBezTo>
                    <a:pt x="2721" y="1427389"/>
                    <a:pt x="5443" y="2426154"/>
                    <a:pt x="8164" y="34249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A269F53D-BF9C-4B50-BB27-9AB2EE55A3AF}"/>
                </a:ext>
              </a:extLst>
            </p:cNvPr>
            <p:cNvSpPr/>
            <p:nvPr/>
          </p:nvSpPr>
          <p:spPr>
            <a:xfrm>
              <a:off x="821039" y="4306327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10">
            <a:extLst>
              <a:ext uri="{FF2B5EF4-FFF2-40B4-BE49-F238E27FC236}">
                <a16:creationId xmlns:a16="http://schemas.microsoft.com/office/drawing/2014/main" id="{8437F510-D414-40D4-9687-19213088C457}"/>
              </a:ext>
            </a:extLst>
          </p:cNvPr>
          <p:cNvGrpSpPr/>
          <p:nvPr/>
        </p:nvGrpSpPr>
        <p:grpSpPr>
          <a:xfrm>
            <a:off x="123584" y="-2026508"/>
            <a:ext cx="5768537" cy="6093401"/>
            <a:chOff x="-18369" y="1506702"/>
            <a:chExt cx="4404632" cy="2343150"/>
          </a:xfrm>
        </p:grpSpPr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C40EAC2F-D187-441B-86D9-C0D3F11E2814}"/>
                </a:ext>
              </a:extLst>
            </p:cNvPr>
            <p:cNvSpPr/>
            <p:nvPr/>
          </p:nvSpPr>
          <p:spPr>
            <a:xfrm>
              <a:off x="-18369" y="1506702"/>
              <a:ext cx="4404632" cy="2343150"/>
            </a:xfrm>
            <a:custGeom>
              <a:avLst/>
              <a:gdLst>
                <a:gd name="connsiteX0" fmla="*/ 0 w 4404632"/>
                <a:gd name="connsiteY0" fmla="*/ 0 h 2343150"/>
                <a:gd name="connsiteX1" fmla="*/ 0 w 4404632"/>
                <a:gd name="connsiteY1" fmla="*/ 2343150 h 2343150"/>
                <a:gd name="connsiteX2" fmla="*/ 4404632 w 4404632"/>
                <a:gd name="connsiteY2" fmla="*/ 2036989 h 2343150"/>
                <a:gd name="connsiteX3" fmla="*/ 0 w 4404632"/>
                <a:gd name="connsiteY3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32" h="2343150">
                  <a:moveTo>
                    <a:pt x="0" y="0"/>
                  </a:moveTo>
                  <a:lnTo>
                    <a:pt x="0" y="2343150"/>
                  </a:lnTo>
                  <a:lnTo>
                    <a:pt x="4404632" y="20369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F7A64B8B-8506-432D-A891-858C78AB0BE2}"/>
                </a:ext>
              </a:extLst>
            </p:cNvPr>
            <p:cNvSpPr/>
            <p:nvPr/>
          </p:nvSpPr>
          <p:spPr>
            <a:xfrm>
              <a:off x="180822" y="19788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67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A4199A9-EFAA-3D38-8B86-1D7ECCEB2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693" y="-1179512"/>
            <a:ext cx="12385376" cy="9289032"/>
          </a:xfrm>
          <a:prstGeom prst="rect">
            <a:avLst/>
          </a:prstGeom>
        </p:spPr>
      </p:pic>
      <p:grpSp>
        <p:nvGrpSpPr>
          <p:cNvPr id="44" name="00">
            <a:extLst>
              <a:ext uri="{FF2B5EF4-FFF2-40B4-BE49-F238E27FC236}">
                <a16:creationId xmlns:a16="http://schemas.microsoft.com/office/drawing/2014/main" id="{4F52306D-9B61-4763-9C89-B5CF8AC472EC}"/>
              </a:ext>
            </a:extLst>
          </p:cNvPr>
          <p:cNvGrpSpPr/>
          <p:nvPr/>
        </p:nvGrpSpPr>
        <p:grpSpPr>
          <a:xfrm>
            <a:off x="3801711" y="-912796"/>
            <a:ext cx="5184761" cy="4970447"/>
            <a:chOff x="2849336" y="0"/>
            <a:chExt cx="3326946" cy="4057650"/>
          </a:xfrm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82F842B9-3464-4FD2-8C09-DA52F856CF7A}"/>
                </a:ext>
              </a:extLst>
            </p:cNvPr>
            <p:cNvSpPr/>
            <p:nvPr/>
          </p:nvSpPr>
          <p:spPr>
            <a:xfrm>
              <a:off x="2849336" y="0"/>
              <a:ext cx="3326946" cy="4057650"/>
            </a:xfrm>
            <a:custGeom>
              <a:avLst/>
              <a:gdLst>
                <a:gd name="connsiteX0" fmla="*/ 0 w 3326946"/>
                <a:gd name="connsiteY0" fmla="*/ 0 h 4057650"/>
                <a:gd name="connsiteX1" fmla="*/ 3326946 w 3326946"/>
                <a:gd name="connsiteY1" fmla="*/ 0 h 4057650"/>
                <a:gd name="connsiteX2" fmla="*/ 1763485 w 3326946"/>
                <a:gd name="connsiteY2" fmla="*/ 4057650 h 4057650"/>
                <a:gd name="connsiteX3" fmla="*/ 0 w 3326946"/>
                <a:gd name="connsiteY3" fmla="*/ 0 h 40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946" h="4057650">
                  <a:moveTo>
                    <a:pt x="0" y="0"/>
                  </a:moveTo>
                  <a:lnTo>
                    <a:pt x="3326946" y="0"/>
                  </a:lnTo>
                  <a:lnTo>
                    <a:pt x="1763485" y="4057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8E7EB97-1C1D-46A3-A786-B0135723F3AE}"/>
                </a:ext>
              </a:extLst>
            </p:cNvPr>
            <p:cNvSpPr/>
            <p:nvPr/>
          </p:nvSpPr>
          <p:spPr>
            <a:xfrm>
              <a:off x="4193041" y="873525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01">
            <a:extLst>
              <a:ext uri="{FF2B5EF4-FFF2-40B4-BE49-F238E27FC236}">
                <a16:creationId xmlns:a16="http://schemas.microsoft.com/office/drawing/2014/main" id="{675113B6-2F9E-4050-8250-0D9F3902C172}"/>
              </a:ext>
            </a:extLst>
          </p:cNvPr>
          <p:cNvGrpSpPr/>
          <p:nvPr/>
        </p:nvGrpSpPr>
        <p:grpSpPr>
          <a:xfrm>
            <a:off x="7982147" y="3063689"/>
            <a:ext cx="4578375" cy="2656223"/>
            <a:chOff x="7061880" y="4037529"/>
            <a:chExt cx="2118632" cy="1228435"/>
          </a:xfrm>
        </p:grpSpPr>
        <p:sp>
          <p:nvSpPr>
            <p:cNvPr id="3" name="Freihandform: Form 2">
              <a:extLst>
                <a:ext uri="{FF2B5EF4-FFF2-40B4-BE49-F238E27FC236}">
                  <a16:creationId xmlns:a16="http://schemas.microsoft.com/office/drawing/2014/main" id="{D740FD53-E8A4-49CA-BE24-3524B5134142}"/>
                </a:ext>
              </a:extLst>
            </p:cNvPr>
            <p:cNvSpPr/>
            <p:nvPr/>
          </p:nvSpPr>
          <p:spPr>
            <a:xfrm>
              <a:off x="7061880" y="4053568"/>
              <a:ext cx="2118632" cy="1212396"/>
            </a:xfrm>
            <a:custGeom>
              <a:avLst/>
              <a:gdLst>
                <a:gd name="connsiteX0" fmla="*/ 2118632 w 2118632"/>
                <a:gd name="connsiteY0" fmla="*/ 126546 h 1212396"/>
                <a:gd name="connsiteX1" fmla="*/ 2118632 w 2118632"/>
                <a:gd name="connsiteY1" fmla="*/ 1212396 h 1212396"/>
                <a:gd name="connsiteX2" fmla="*/ 0 w 2118632"/>
                <a:gd name="connsiteY2" fmla="*/ 0 h 1212396"/>
                <a:gd name="connsiteX3" fmla="*/ 2118632 w 2118632"/>
                <a:gd name="connsiteY3" fmla="*/ 126546 h 121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8632" h="1212396">
                  <a:moveTo>
                    <a:pt x="2118632" y="126546"/>
                  </a:moveTo>
                  <a:lnTo>
                    <a:pt x="2118632" y="1212396"/>
                  </a:lnTo>
                  <a:lnTo>
                    <a:pt x="0" y="0"/>
                  </a:lnTo>
                  <a:lnTo>
                    <a:pt x="2118632" y="12654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7098084-F7BC-4B40-BAE7-A4B25AA42A54}"/>
                </a:ext>
              </a:extLst>
            </p:cNvPr>
            <p:cNvSpPr/>
            <p:nvPr/>
          </p:nvSpPr>
          <p:spPr>
            <a:xfrm>
              <a:off x="7819037" y="403752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02">
            <a:extLst>
              <a:ext uri="{FF2B5EF4-FFF2-40B4-BE49-F238E27FC236}">
                <a16:creationId xmlns:a16="http://schemas.microsoft.com/office/drawing/2014/main" id="{FA46A2FF-D758-4EBE-A1E7-B8872217D51B}"/>
              </a:ext>
            </a:extLst>
          </p:cNvPr>
          <p:cNvGrpSpPr/>
          <p:nvPr/>
        </p:nvGrpSpPr>
        <p:grpSpPr>
          <a:xfrm>
            <a:off x="123584" y="4255922"/>
            <a:ext cx="5768537" cy="2864444"/>
            <a:chOff x="730704" y="4710793"/>
            <a:chExt cx="3249385" cy="2147207"/>
          </a:xfrm>
        </p:grpSpPr>
        <p:sp>
          <p:nvSpPr>
            <p:cNvPr id="5" name="Freihandform: Form 4">
              <a:extLst>
                <a:ext uri="{FF2B5EF4-FFF2-40B4-BE49-F238E27FC236}">
                  <a16:creationId xmlns:a16="http://schemas.microsoft.com/office/drawing/2014/main" id="{F7F5926A-29B3-4A17-9616-CEFB59325064}"/>
                </a:ext>
              </a:extLst>
            </p:cNvPr>
            <p:cNvSpPr/>
            <p:nvPr/>
          </p:nvSpPr>
          <p:spPr>
            <a:xfrm>
              <a:off x="730704" y="4710793"/>
              <a:ext cx="3249385" cy="2147207"/>
            </a:xfrm>
            <a:custGeom>
              <a:avLst/>
              <a:gdLst>
                <a:gd name="connsiteX0" fmla="*/ 2579914 w 3249385"/>
                <a:gd name="connsiteY0" fmla="*/ 2147207 h 2147207"/>
                <a:gd name="connsiteX1" fmla="*/ 0 w 3249385"/>
                <a:gd name="connsiteY1" fmla="*/ 2147207 h 2147207"/>
                <a:gd name="connsiteX2" fmla="*/ 3249385 w 3249385"/>
                <a:gd name="connsiteY2" fmla="*/ 0 h 2147207"/>
                <a:gd name="connsiteX3" fmla="*/ 2579914 w 3249385"/>
                <a:gd name="connsiteY3" fmla="*/ 2147207 h 214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385" h="2147207">
                  <a:moveTo>
                    <a:pt x="2579914" y="2147207"/>
                  </a:moveTo>
                  <a:lnTo>
                    <a:pt x="0" y="2147207"/>
                  </a:lnTo>
                  <a:lnTo>
                    <a:pt x="3249385" y="0"/>
                  </a:lnTo>
                  <a:lnTo>
                    <a:pt x="2579914" y="2147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D10AFA70-D7C4-49E7-942A-D1604C6156F1}"/>
                </a:ext>
              </a:extLst>
            </p:cNvPr>
            <p:cNvSpPr/>
            <p:nvPr/>
          </p:nvSpPr>
          <p:spPr>
            <a:xfrm>
              <a:off x="2273730" y="5759311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03">
            <a:extLst>
              <a:ext uri="{FF2B5EF4-FFF2-40B4-BE49-F238E27FC236}">
                <a16:creationId xmlns:a16="http://schemas.microsoft.com/office/drawing/2014/main" id="{7C2DAC67-3989-4870-B5F8-B3792BE80033}"/>
              </a:ext>
            </a:extLst>
          </p:cNvPr>
          <p:cNvGrpSpPr/>
          <p:nvPr/>
        </p:nvGrpSpPr>
        <p:grpSpPr>
          <a:xfrm>
            <a:off x="2644975" y="1025611"/>
            <a:ext cx="5708452" cy="6094754"/>
            <a:chOff x="3275856" y="2204358"/>
            <a:chExt cx="3553569" cy="4653642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9782FC83-4067-4CF2-8FA8-3CF1FBB013F5}"/>
                </a:ext>
              </a:extLst>
            </p:cNvPr>
            <p:cNvSpPr/>
            <p:nvPr/>
          </p:nvSpPr>
          <p:spPr>
            <a:xfrm>
              <a:off x="3275856" y="2204358"/>
              <a:ext cx="3553569" cy="4653642"/>
            </a:xfrm>
            <a:custGeom>
              <a:avLst/>
              <a:gdLst>
                <a:gd name="connsiteX0" fmla="*/ 1383847 w 3506561"/>
                <a:gd name="connsiteY0" fmla="*/ 0 h 4653642"/>
                <a:gd name="connsiteX1" fmla="*/ 3506561 w 3506561"/>
                <a:gd name="connsiteY1" fmla="*/ 4653642 h 4653642"/>
                <a:gd name="connsiteX2" fmla="*/ 0 w 3506561"/>
                <a:gd name="connsiteY2" fmla="*/ 4653642 h 4653642"/>
                <a:gd name="connsiteX3" fmla="*/ 1383847 w 3506561"/>
                <a:gd name="connsiteY3" fmla="*/ 0 h 465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6561" h="4653642">
                  <a:moveTo>
                    <a:pt x="1383847" y="0"/>
                  </a:moveTo>
                  <a:lnTo>
                    <a:pt x="3506561" y="4653642"/>
                  </a:lnTo>
                  <a:lnTo>
                    <a:pt x="0" y="4653642"/>
                  </a:lnTo>
                  <a:lnTo>
                    <a:pt x="138384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198ACF5-C449-4782-89BF-3E924A64CB37}"/>
                </a:ext>
              </a:extLst>
            </p:cNvPr>
            <p:cNvSpPr/>
            <p:nvPr/>
          </p:nvSpPr>
          <p:spPr>
            <a:xfrm>
              <a:off x="3995936" y="572415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05">
            <a:extLst>
              <a:ext uri="{FF2B5EF4-FFF2-40B4-BE49-F238E27FC236}">
                <a16:creationId xmlns:a16="http://schemas.microsoft.com/office/drawing/2014/main" id="{6E1AEE41-F3D1-4CEA-9D8E-B81B7037B3BD}"/>
              </a:ext>
            </a:extLst>
          </p:cNvPr>
          <p:cNvGrpSpPr/>
          <p:nvPr/>
        </p:nvGrpSpPr>
        <p:grpSpPr>
          <a:xfrm>
            <a:off x="83879" y="-1932673"/>
            <a:ext cx="7525418" cy="7765061"/>
            <a:chOff x="1895732" y="0"/>
            <a:chExt cx="1956188" cy="1902004"/>
          </a:xfrm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6FE232C2-6689-4F3B-845E-220154AA82B9}"/>
                </a:ext>
              </a:extLst>
            </p:cNvPr>
            <p:cNvSpPr/>
            <p:nvPr/>
          </p:nvSpPr>
          <p:spPr>
            <a:xfrm>
              <a:off x="1895732" y="0"/>
              <a:ext cx="1956188" cy="1902004"/>
            </a:xfrm>
            <a:custGeom>
              <a:avLst/>
              <a:gdLst>
                <a:gd name="connsiteX0" fmla="*/ 0 w 1698171"/>
                <a:gd name="connsiteY0" fmla="*/ 0 h 1681843"/>
                <a:gd name="connsiteX1" fmla="*/ 824592 w 1698171"/>
                <a:gd name="connsiteY1" fmla="*/ 0 h 1681843"/>
                <a:gd name="connsiteX2" fmla="*/ 1698171 w 1698171"/>
                <a:gd name="connsiteY2" fmla="*/ 1681843 h 1681843"/>
                <a:gd name="connsiteX3" fmla="*/ 0 w 1698171"/>
                <a:gd name="connsiteY3" fmla="*/ 0 h 168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171" h="1681843">
                  <a:moveTo>
                    <a:pt x="0" y="0"/>
                  </a:moveTo>
                  <a:lnTo>
                    <a:pt x="824592" y="0"/>
                  </a:lnTo>
                  <a:lnTo>
                    <a:pt x="1698171" y="1681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33D1412C-D265-4650-8C7F-7CA619D10245}"/>
                </a:ext>
              </a:extLst>
            </p:cNvPr>
            <p:cNvSpPr/>
            <p:nvPr/>
          </p:nvSpPr>
          <p:spPr>
            <a:xfrm>
              <a:off x="2249799" y="6776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06">
            <a:extLst>
              <a:ext uri="{FF2B5EF4-FFF2-40B4-BE49-F238E27FC236}">
                <a16:creationId xmlns:a16="http://schemas.microsoft.com/office/drawing/2014/main" id="{EA7C4220-6284-4018-A5FE-65EDFA9E32DB}"/>
              </a:ext>
            </a:extLst>
          </p:cNvPr>
          <p:cNvGrpSpPr/>
          <p:nvPr/>
        </p:nvGrpSpPr>
        <p:grpSpPr>
          <a:xfrm>
            <a:off x="6550345" y="0"/>
            <a:ext cx="6106388" cy="3909053"/>
            <a:chOff x="4989831" y="0"/>
            <a:chExt cx="4154169" cy="2656222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AB6E84B-62E5-4C68-9955-01A7103047C6}"/>
                </a:ext>
              </a:extLst>
            </p:cNvPr>
            <p:cNvSpPr/>
            <p:nvPr/>
          </p:nvSpPr>
          <p:spPr>
            <a:xfrm>
              <a:off x="4989831" y="0"/>
              <a:ext cx="4154169" cy="2656222"/>
            </a:xfrm>
            <a:custGeom>
              <a:avLst/>
              <a:gdLst>
                <a:gd name="connsiteX0" fmla="*/ 926646 w 3918857"/>
                <a:gd name="connsiteY0" fmla="*/ 0 h 2424793"/>
                <a:gd name="connsiteX1" fmla="*/ 3918857 w 3918857"/>
                <a:gd name="connsiteY1" fmla="*/ 0 h 2424793"/>
                <a:gd name="connsiteX2" fmla="*/ 3918857 w 3918857"/>
                <a:gd name="connsiteY2" fmla="*/ 351064 h 2424793"/>
                <a:gd name="connsiteX3" fmla="*/ 0 w 3918857"/>
                <a:gd name="connsiteY3" fmla="*/ 2424793 h 2424793"/>
                <a:gd name="connsiteX4" fmla="*/ 926646 w 3918857"/>
                <a:gd name="connsiteY4" fmla="*/ 0 h 242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8857" h="2424793">
                  <a:moveTo>
                    <a:pt x="926646" y="0"/>
                  </a:moveTo>
                  <a:lnTo>
                    <a:pt x="3918857" y="0"/>
                  </a:lnTo>
                  <a:lnTo>
                    <a:pt x="3918857" y="351064"/>
                  </a:lnTo>
                  <a:lnTo>
                    <a:pt x="0" y="2424793"/>
                  </a:lnTo>
                  <a:lnTo>
                    <a:pt x="92664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A7F12B40-6A2F-48CD-ADF6-C4D46C173901}"/>
                </a:ext>
              </a:extLst>
            </p:cNvPr>
            <p:cNvSpPr/>
            <p:nvPr/>
          </p:nvSpPr>
          <p:spPr>
            <a:xfrm>
              <a:off x="6533032" y="200234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07">
            <a:extLst>
              <a:ext uri="{FF2B5EF4-FFF2-40B4-BE49-F238E27FC236}">
                <a16:creationId xmlns:a16="http://schemas.microsoft.com/office/drawing/2014/main" id="{9DC6C2E9-1095-4B3C-9934-B9435CC496EC}"/>
              </a:ext>
            </a:extLst>
          </p:cNvPr>
          <p:cNvGrpSpPr/>
          <p:nvPr/>
        </p:nvGrpSpPr>
        <p:grpSpPr>
          <a:xfrm>
            <a:off x="4373335" y="368616"/>
            <a:ext cx="8555029" cy="4752815"/>
            <a:chOff x="2637064" y="346982"/>
            <a:chExt cx="6506936" cy="3841297"/>
          </a:xfrm>
        </p:grpSpPr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BCF70505-5FB5-4A80-9E74-CC9257532BFD}"/>
                </a:ext>
              </a:extLst>
            </p:cNvPr>
            <p:cNvSpPr/>
            <p:nvPr/>
          </p:nvSpPr>
          <p:spPr>
            <a:xfrm>
              <a:off x="2637064" y="346982"/>
              <a:ext cx="6506936" cy="3841297"/>
            </a:xfrm>
            <a:custGeom>
              <a:avLst/>
              <a:gdLst>
                <a:gd name="connsiteX0" fmla="*/ 6506936 w 6506936"/>
                <a:gd name="connsiteY0" fmla="*/ 0 h 3841297"/>
                <a:gd name="connsiteX1" fmla="*/ 6506936 w 6506936"/>
                <a:gd name="connsiteY1" fmla="*/ 3841297 h 3841297"/>
                <a:gd name="connsiteX2" fmla="*/ 0 w 6506936"/>
                <a:gd name="connsiteY2" fmla="*/ 3457575 h 3841297"/>
                <a:gd name="connsiteX3" fmla="*/ 6506936 w 6506936"/>
                <a:gd name="connsiteY3" fmla="*/ 0 h 384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6936" h="3841297">
                  <a:moveTo>
                    <a:pt x="6506936" y="0"/>
                  </a:moveTo>
                  <a:lnTo>
                    <a:pt x="6506936" y="3841297"/>
                  </a:lnTo>
                  <a:lnTo>
                    <a:pt x="0" y="3457575"/>
                  </a:lnTo>
                  <a:lnTo>
                    <a:pt x="650693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581E70BF-E5C8-4F0F-A120-9A4CE9DF245D}"/>
                </a:ext>
              </a:extLst>
            </p:cNvPr>
            <p:cNvSpPr/>
            <p:nvPr/>
          </p:nvSpPr>
          <p:spPr>
            <a:xfrm>
              <a:off x="7301015" y="22836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08">
            <a:extLst>
              <a:ext uri="{FF2B5EF4-FFF2-40B4-BE49-F238E27FC236}">
                <a16:creationId xmlns:a16="http://schemas.microsoft.com/office/drawing/2014/main" id="{12726475-DE88-44AF-BE58-C3B2D7ADAD5F}"/>
              </a:ext>
            </a:extLst>
          </p:cNvPr>
          <p:cNvGrpSpPr/>
          <p:nvPr/>
        </p:nvGrpSpPr>
        <p:grpSpPr>
          <a:xfrm>
            <a:off x="5504087" y="3717033"/>
            <a:ext cx="7248519" cy="3705687"/>
            <a:chOff x="4330849" y="3869993"/>
            <a:chExt cx="4813151" cy="2988008"/>
          </a:xfrm>
        </p:grpSpPr>
        <p:sp>
          <p:nvSpPr>
            <p:cNvPr id="4" name="Freihandform: Form 3">
              <a:extLst>
                <a:ext uri="{FF2B5EF4-FFF2-40B4-BE49-F238E27FC236}">
                  <a16:creationId xmlns:a16="http://schemas.microsoft.com/office/drawing/2014/main" id="{D254362D-1CEA-47EA-966C-BC79AB5EB690}"/>
                </a:ext>
              </a:extLst>
            </p:cNvPr>
            <p:cNvSpPr/>
            <p:nvPr/>
          </p:nvSpPr>
          <p:spPr>
            <a:xfrm>
              <a:off x="4330849" y="3869993"/>
              <a:ext cx="4813151" cy="2988008"/>
            </a:xfrm>
            <a:custGeom>
              <a:avLst/>
              <a:gdLst>
                <a:gd name="connsiteX0" fmla="*/ 4669972 w 4669972"/>
                <a:gd name="connsiteY0" fmla="*/ 1355272 h 2943225"/>
                <a:gd name="connsiteX1" fmla="*/ 4669972 w 4669972"/>
                <a:gd name="connsiteY1" fmla="*/ 2943225 h 2943225"/>
                <a:gd name="connsiteX2" fmla="*/ 1457325 w 4669972"/>
                <a:gd name="connsiteY2" fmla="*/ 2943225 h 2943225"/>
                <a:gd name="connsiteX3" fmla="*/ 0 w 4669972"/>
                <a:gd name="connsiteY3" fmla="*/ 0 h 2943225"/>
                <a:gd name="connsiteX4" fmla="*/ 551090 w 4669972"/>
                <a:gd name="connsiteY4" fmla="*/ 12247 h 2943225"/>
                <a:gd name="connsiteX5" fmla="*/ 2514600 w 4669972"/>
                <a:gd name="connsiteY5" fmla="*/ 967468 h 2943225"/>
                <a:gd name="connsiteX6" fmla="*/ 1653268 w 4669972"/>
                <a:gd name="connsiteY6" fmla="*/ 97972 h 2943225"/>
                <a:gd name="connsiteX7" fmla="*/ 2567668 w 4669972"/>
                <a:gd name="connsiteY7" fmla="*/ 155122 h 2943225"/>
                <a:gd name="connsiteX8" fmla="*/ 4669972 w 4669972"/>
                <a:gd name="connsiteY8" fmla="*/ 1355272 h 294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9972" h="2943225">
                  <a:moveTo>
                    <a:pt x="4669972" y="1355272"/>
                  </a:moveTo>
                  <a:lnTo>
                    <a:pt x="4669972" y="2943225"/>
                  </a:lnTo>
                  <a:lnTo>
                    <a:pt x="1457325" y="2943225"/>
                  </a:lnTo>
                  <a:lnTo>
                    <a:pt x="0" y="0"/>
                  </a:lnTo>
                  <a:lnTo>
                    <a:pt x="551090" y="12247"/>
                  </a:lnTo>
                  <a:lnTo>
                    <a:pt x="2514600" y="967468"/>
                  </a:lnTo>
                  <a:lnTo>
                    <a:pt x="1653268" y="97972"/>
                  </a:lnTo>
                  <a:lnTo>
                    <a:pt x="2567668" y="155122"/>
                  </a:lnTo>
                  <a:lnTo>
                    <a:pt x="4669972" y="135527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60D9558D-66A8-424B-8FC5-0D2761B25FE0}"/>
                </a:ext>
              </a:extLst>
            </p:cNvPr>
            <p:cNvSpPr/>
            <p:nvPr/>
          </p:nvSpPr>
          <p:spPr>
            <a:xfrm>
              <a:off x="6750463" y="565471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09">
            <a:extLst>
              <a:ext uri="{FF2B5EF4-FFF2-40B4-BE49-F238E27FC236}">
                <a16:creationId xmlns:a16="http://schemas.microsoft.com/office/drawing/2014/main" id="{F567833F-FDDE-491F-9601-31FBFC9340C3}"/>
              </a:ext>
            </a:extLst>
          </p:cNvPr>
          <p:cNvGrpSpPr/>
          <p:nvPr/>
        </p:nvGrpSpPr>
        <p:grpSpPr>
          <a:xfrm>
            <a:off x="0" y="2991729"/>
            <a:ext cx="8328248" cy="3869288"/>
            <a:chOff x="0" y="3320638"/>
            <a:chExt cx="6228184" cy="3537362"/>
          </a:xfrm>
        </p:grpSpPr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1070EBF2-F53E-4D01-ACAE-224156C5BDC7}"/>
                </a:ext>
              </a:extLst>
            </p:cNvPr>
            <p:cNvSpPr/>
            <p:nvPr/>
          </p:nvSpPr>
          <p:spPr>
            <a:xfrm>
              <a:off x="0" y="3320638"/>
              <a:ext cx="6228184" cy="3537362"/>
            </a:xfrm>
            <a:custGeom>
              <a:avLst/>
              <a:gdLst>
                <a:gd name="connsiteX0" fmla="*/ 8164 w 5959928"/>
                <a:gd name="connsiteY0" fmla="*/ 3424918 h 3424918"/>
                <a:gd name="connsiteX1" fmla="*/ 730703 w 5959928"/>
                <a:gd name="connsiteY1" fmla="*/ 3424918 h 3424918"/>
                <a:gd name="connsiteX2" fmla="*/ 5959928 w 5959928"/>
                <a:gd name="connsiteY2" fmla="*/ 0 h 3424918"/>
                <a:gd name="connsiteX3" fmla="*/ 0 w 5959928"/>
                <a:gd name="connsiteY3" fmla="*/ 428625 h 3424918"/>
                <a:gd name="connsiteX4" fmla="*/ 8164 w 5959928"/>
                <a:gd name="connsiteY4" fmla="*/ 3424918 h 34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9928" h="3424918">
                  <a:moveTo>
                    <a:pt x="8164" y="3424918"/>
                  </a:moveTo>
                  <a:lnTo>
                    <a:pt x="730703" y="3424918"/>
                  </a:lnTo>
                  <a:lnTo>
                    <a:pt x="5959928" y="0"/>
                  </a:lnTo>
                  <a:lnTo>
                    <a:pt x="0" y="428625"/>
                  </a:lnTo>
                  <a:cubicBezTo>
                    <a:pt x="2721" y="1427389"/>
                    <a:pt x="5443" y="2426154"/>
                    <a:pt x="8164" y="34249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A269F53D-BF9C-4B50-BB27-9AB2EE55A3AF}"/>
                </a:ext>
              </a:extLst>
            </p:cNvPr>
            <p:cNvSpPr/>
            <p:nvPr/>
          </p:nvSpPr>
          <p:spPr>
            <a:xfrm>
              <a:off x="821039" y="4306327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10">
            <a:extLst>
              <a:ext uri="{FF2B5EF4-FFF2-40B4-BE49-F238E27FC236}">
                <a16:creationId xmlns:a16="http://schemas.microsoft.com/office/drawing/2014/main" id="{8437F510-D414-40D4-9687-19213088C457}"/>
              </a:ext>
            </a:extLst>
          </p:cNvPr>
          <p:cNvGrpSpPr/>
          <p:nvPr/>
        </p:nvGrpSpPr>
        <p:grpSpPr>
          <a:xfrm>
            <a:off x="123584" y="-2026508"/>
            <a:ext cx="5768537" cy="6093401"/>
            <a:chOff x="-18369" y="1506702"/>
            <a:chExt cx="4404632" cy="2343150"/>
          </a:xfrm>
        </p:grpSpPr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C40EAC2F-D187-441B-86D9-C0D3F11E2814}"/>
                </a:ext>
              </a:extLst>
            </p:cNvPr>
            <p:cNvSpPr/>
            <p:nvPr/>
          </p:nvSpPr>
          <p:spPr>
            <a:xfrm>
              <a:off x="-18369" y="1506702"/>
              <a:ext cx="4404632" cy="2343150"/>
            </a:xfrm>
            <a:custGeom>
              <a:avLst/>
              <a:gdLst>
                <a:gd name="connsiteX0" fmla="*/ 0 w 4404632"/>
                <a:gd name="connsiteY0" fmla="*/ 0 h 2343150"/>
                <a:gd name="connsiteX1" fmla="*/ 0 w 4404632"/>
                <a:gd name="connsiteY1" fmla="*/ 2343150 h 2343150"/>
                <a:gd name="connsiteX2" fmla="*/ 4404632 w 4404632"/>
                <a:gd name="connsiteY2" fmla="*/ 2036989 h 2343150"/>
                <a:gd name="connsiteX3" fmla="*/ 0 w 4404632"/>
                <a:gd name="connsiteY3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32" h="2343150">
                  <a:moveTo>
                    <a:pt x="0" y="0"/>
                  </a:moveTo>
                  <a:lnTo>
                    <a:pt x="0" y="2343150"/>
                  </a:lnTo>
                  <a:lnTo>
                    <a:pt x="4404632" y="20369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F7A64B8B-8506-432D-A891-858C78AB0BE2}"/>
                </a:ext>
              </a:extLst>
            </p:cNvPr>
            <p:cNvSpPr/>
            <p:nvPr/>
          </p:nvSpPr>
          <p:spPr>
            <a:xfrm>
              <a:off x="180822" y="19788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38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79ECF1F-8CA9-0E9D-EE24-3BE5226F9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179" y="-651785"/>
            <a:ext cx="12617743" cy="8411828"/>
          </a:xfrm>
          <a:prstGeom prst="rect">
            <a:avLst/>
          </a:prstGeom>
        </p:spPr>
      </p:pic>
      <p:grpSp>
        <p:nvGrpSpPr>
          <p:cNvPr id="44" name="00">
            <a:extLst>
              <a:ext uri="{FF2B5EF4-FFF2-40B4-BE49-F238E27FC236}">
                <a16:creationId xmlns:a16="http://schemas.microsoft.com/office/drawing/2014/main" id="{4F52306D-9B61-4763-9C89-B5CF8AC472EC}"/>
              </a:ext>
            </a:extLst>
          </p:cNvPr>
          <p:cNvGrpSpPr/>
          <p:nvPr/>
        </p:nvGrpSpPr>
        <p:grpSpPr>
          <a:xfrm>
            <a:off x="3801711" y="-912796"/>
            <a:ext cx="5184761" cy="4970447"/>
            <a:chOff x="2849336" y="0"/>
            <a:chExt cx="3326946" cy="4057650"/>
          </a:xfrm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82F842B9-3464-4FD2-8C09-DA52F856CF7A}"/>
                </a:ext>
              </a:extLst>
            </p:cNvPr>
            <p:cNvSpPr/>
            <p:nvPr/>
          </p:nvSpPr>
          <p:spPr>
            <a:xfrm>
              <a:off x="2849336" y="0"/>
              <a:ext cx="3326946" cy="4057650"/>
            </a:xfrm>
            <a:custGeom>
              <a:avLst/>
              <a:gdLst>
                <a:gd name="connsiteX0" fmla="*/ 0 w 3326946"/>
                <a:gd name="connsiteY0" fmla="*/ 0 h 4057650"/>
                <a:gd name="connsiteX1" fmla="*/ 3326946 w 3326946"/>
                <a:gd name="connsiteY1" fmla="*/ 0 h 4057650"/>
                <a:gd name="connsiteX2" fmla="*/ 1763485 w 3326946"/>
                <a:gd name="connsiteY2" fmla="*/ 4057650 h 4057650"/>
                <a:gd name="connsiteX3" fmla="*/ 0 w 3326946"/>
                <a:gd name="connsiteY3" fmla="*/ 0 h 40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946" h="4057650">
                  <a:moveTo>
                    <a:pt x="0" y="0"/>
                  </a:moveTo>
                  <a:lnTo>
                    <a:pt x="3326946" y="0"/>
                  </a:lnTo>
                  <a:lnTo>
                    <a:pt x="1763485" y="4057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8E7EB97-1C1D-46A3-A786-B0135723F3AE}"/>
                </a:ext>
              </a:extLst>
            </p:cNvPr>
            <p:cNvSpPr/>
            <p:nvPr/>
          </p:nvSpPr>
          <p:spPr>
            <a:xfrm>
              <a:off x="4193041" y="873525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01">
            <a:extLst>
              <a:ext uri="{FF2B5EF4-FFF2-40B4-BE49-F238E27FC236}">
                <a16:creationId xmlns:a16="http://schemas.microsoft.com/office/drawing/2014/main" id="{675113B6-2F9E-4050-8250-0D9F3902C172}"/>
              </a:ext>
            </a:extLst>
          </p:cNvPr>
          <p:cNvGrpSpPr/>
          <p:nvPr/>
        </p:nvGrpSpPr>
        <p:grpSpPr>
          <a:xfrm>
            <a:off x="7982147" y="3063689"/>
            <a:ext cx="4578375" cy="2656223"/>
            <a:chOff x="7061880" y="4037529"/>
            <a:chExt cx="2118632" cy="1228435"/>
          </a:xfrm>
        </p:grpSpPr>
        <p:sp>
          <p:nvSpPr>
            <p:cNvPr id="3" name="Freihandform: Form 2">
              <a:extLst>
                <a:ext uri="{FF2B5EF4-FFF2-40B4-BE49-F238E27FC236}">
                  <a16:creationId xmlns:a16="http://schemas.microsoft.com/office/drawing/2014/main" id="{D740FD53-E8A4-49CA-BE24-3524B5134142}"/>
                </a:ext>
              </a:extLst>
            </p:cNvPr>
            <p:cNvSpPr/>
            <p:nvPr/>
          </p:nvSpPr>
          <p:spPr>
            <a:xfrm>
              <a:off x="7061880" y="4053568"/>
              <a:ext cx="2118632" cy="1212396"/>
            </a:xfrm>
            <a:custGeom>
              <a:avLst/>
              <a:gdLst>
                <a:gd name="connsiteX0" fmla="*/ 2118632 w 2118632"/>
                <a:gd name="connsiteY0" fmla="*/ 126546 h 1212396"/>
                <a:gd name="connsiteX1" fmla="*/ 2118632 w 2118632"/>
                <a:gd name="connsiteY1" fmla="*/ 1212396 h 1212396"/>
                <a:gd name="connsiteX2" fmla="*/ 0 w 2118632"/>
                <a:gd name="connsiteY2" fmla="*/ 0 h 1212396"/>
                <a:gd name="connsiteX3" fmla="*/ 2118632 w 2118632"/>
                <a:gd name="connsiteY3" fmla="*/ 126546 h 121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8632" h="1212396">
                  <a:moveTo>
                    <a:pt x="2118632" y="126546"/>
                  </a:moveTo>
                  <a:lnTo>
                    <a:pt x="2118632" y="1212396"/>
                  </a:lnTo>
                  <a:lnTo>
                    <a:pt x="0" y="0"/>
                  </a:lnTo>
                  <a:lnTo>
                    <a:pt x="2118632" y="12654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7098084-F7BC-4B40-BAE7-A4B25AA42A54}"/>
                </a:ext>
              </a:extLst>
            </p:cNvPr>
            <p:cNvSpPr/>
            <p:nvPr/>
          </p:nvSpPr>
          <p:spPr>
            <a:xfrm>
              <a:off x="7819037" y="403752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02">
            <a:extLst>
              <a:ext uri="{FF2B5EF4-FFF2-40B4-BE49-F238E27FC236}">
                <a16:creationId xmlns:a16="http://schemas.microsoft.com/office/drawing/2014/main" id="{FA46A2FF-D758-4EBE-A1E7-B8872217D51B}"/>
              </a:ext>
            </a:extLst>
          </p:cNvPr>
          <p:cNvGrpSpPr/>
          <p:nvPr/>
        </p:nvGrpSpPr>
        <p:grpSpPr>
          <a:xfrm>
            <a:off x="123584" y="4255922"/>
            <a:ext cx="5768537" cy="2864444"/>
            <a:chOff x="730704" y="4710793"/>
            <a:chExt cx="3249385" cy="2147207"/>
          </a:xfrm>
        </p:grpSpPr>
        <p:sp>
          <p:nvSpPr>
            <p:cNvPr id="5" name="Freihandform: Form 4">
              <a:extLst>
                <a:ext uri="{FF2B5EF4-FFF2-40B4-BE49-F238E27FC236}">
                  <a16:creationId xmlns:a16="http://schemas.microsoft.com/office/drawing/2014/main" id="{F7F5926A-29B3-4A17-9616-CEFB59325064}"/>
                </a:ext>
              </a:extLst>
            </p:cNvPr>
            <p:cNvSpPr/>
            <p:nvPr/>
          </p:nvSpPr>
          <p:spPr>
            <a:xfrm>
              <a:off x="730704" y="4710793"/>
              <a:ext cx="3249385" cy="2147207"/>
            </a:xfrm>
            <a:custGeom>
              <a:avLst/>
              <a:gdLst>
                <a:gd name="connsiteX0" fmla="*/ 2579914 w 3249385"/>
                <a:gd name="connsiteY0" fmla="*/ 2147207 h 2147207"/>
                <a:gd name="connsiteX1" fmla="*/ 0 w 3249385"/>
                <a:gd name="connsiteY1" fmla="*/ 2147207 h 2147207"/>
                <a:gd name="connsiteX2" fmla="*/ 3249385 w 3249385"/>
                <a:gd name="connsiteY2" fmla="*/ 0 h 2147207"/>
                <a:gd name="connsiteX3" fmla="*/ 2579914 w 3249385"/>
                <a:gd name="connsiteY3" fmla="*/ 2147207 h 214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385" h="2147207">
                  <a:moveTo>
                    <a:pt x="2579914" y="2147207"/>
                  </a:moveTo>
                  <a:lnTo>
                    <a:pt x="0" y="2147207"/>
                  </a:lnTo>
                  <a:lnTo>
                    <a:pt x="3249385" y="0"/>
                  </a:lnTo>
                  <a:lnTo>
                    <a:pt x="2579914" y="2147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D10AFA70-D7C4-49E7-942A-D1604C6156F1}"/>
                </a:ext>
              </a:extLst>
            </p:cNvPr>
            <p:cNvSpPr/>
            <p:nvPr/>
          </p:nvSpPr>
          <p:spPr>
            <a:xfrm>
              <a:off x="2273730" y="5759311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03">
            <a:extLst>
              <a:ext uri="{FF2B5EF4-FFF2-40B4-BE49-F238E27FC236}">
                <a16:creationId xmlns:a16="http://schemas.microsoft.com/office/drawing/2014/main" id="{7C2DAC67-3989-4870-B5F8-B3792BE80033}"/>
              </a:ext>
            </a:extLst>
          </p:cNvPr>
          <p:cNvGrpSpPr/>
          <p:nvPr/>
        </p:nvGrpSpPr>
        <p:grpSpPr>
          <a:xfrm>
            <a:off x="2644975" y="1025611"/>
            <a:ext cx="5708452" cy="6094754"/>
            <a:chOff x="3275856" y="2204358"/>
            <a:chExt cx="3553569" cy="4653642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9782FC83-4067-4CF2-8FA8-3CF1FBB013F5}"/>
                </a:ext>
              </a:extLst>
            </p:cNvPr>
            <p:cNvSpPr/>
            <p:nvPr/>
          </p:nvSpPr>
          <p:spPr>
            <a:xfrm>
              <a:off x="3275856" y="2204358"/>
              <a:ext cx="3553569" cy="4653642"/>
            </a:xfrm>
            <a:custGeom>
              <a:avLst/>
              <a:gdLst>
                <a:gd name="connsiteX0" fmla="*/ 1383847 w 3506561"/>
                <a:gd name="connsiteY0" fmla="*/ 0 h 4653642"/>
                <a:gd name="connsiteX1" fmla="*/ 3506561 w 3506561"/>
                <a:gd name="connsiteY1" fmla="*/ 4653642 h 4653642"/>
                <a:gd name="connsiteX2" fmla="*/ 0 w 3506561"/>
                <a:gd name="connsiteY2" fmla="*/ 4653642 h 4653642"/>
                <a:gd name="connsiteX3" fmla="*/ 1383847 w 3506561"/>
                <a:gd name="connsiteY3" fmla="*/ 0 h 465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6561" h="4653642">
                  <a:moveTo>
                    <a:pt x="1383847" y="0"/>
                  </a:moveTo>
                  <a:lnTo>
                    <a:pt x="3506561" y="4653642"/>
                  </a:lnTo>
                  <a:lnTo>
                    <a:pt x="0" y="4653642"/>
                  </a:lnTo>
                  <a:lnTo>
                    <a:pt x="138384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198ACF5-C449-4782-89BF-3E924A64CB37}"/>
                </a:ext>
              </a:extLst>
            </p:cNvPr>
            <p:cNvSpPr/>
            <p:nvPr/>
          </p:nvSpPr>
          <p:spPr>
            <a:xfrm>
              <a:off x="3995936" y="572415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05">
            <a:extLst>
              <a:ext uri="{FF2B5EF4-FFF2-40B4-BE49-F238E27FC236}">
                <a16:creationId xmlns:a16="http://schemas.microsoft.com/office/drawing/2014/main" id="{6E1AEE41-F3D1-4CEA-9D8E-B81B7037B3BD}"/>
              </a:ext>
            </a:extLst>
          </p:cNvPr>
          <p:cNvGrpSpPr/>
          <p:nvPr/>
        </p:nvGrpSpPr>
        <p:grpSpPr>
          <a:xfrm>
            <a:off x="83879" y="-1932673"/>
            <a:ext cx="7525418" cy="7765061"/>
            <a:chOff x="1895732" y="0"/>
            <a:chExt cx="1956188" cy="1902004"/>
          </a:xfrm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6FE232C2-6689-4F3B-845E-220154AA82B9}"/>
                </a:ext>
              </a:extLst>
            </p:cNvPr>
            <p:cNvSpPr/>
            <p:nvPr/>
          </p:nvSpPr>
          <p:spPr>
            <a:xfrm>
              <a:off x="1895732" y="0"/>
              <a:ext cx="1956188" cy="1902004"/>
            </a:xfrm>
            <a:custGeom>
              <a:avLst/>
              <a:gdLst>
                <a:gd name="connsiteX0" fmla="*/ 0 w 1698171"/>
                <a:gd name="connsiteY0" fmla="*/ 0 h 1681843"/>
                <a:gd name="connsiteX1" fmla="*/ 824592 w 1698171"/>
                <a:gd name="connsiteY1" fmla="*/ 0 h 1681843"/>
                <a:gd name="connsiteX2" fmla="*/ 1698171 w 1698171"/>
                <a:gd name="connsiteY2" fmla="*/ 1681843 h 1681843"/>
                <a:gd name="connsiteX3" fmla="*/ 0 w 1698171"/>
                <a:gd name="connsiteY3" fmla="*/ 0 h 168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171" h="1681843">
                  <a:moveTo>
                    <a:pt x="0" y="0"/>
                  </a:moveTo>
                  <a:lnTo>
                    <a:pt x="824592" y="0"/>
                  </a:lnTo>
                  <a:lnTo>
                    <a:pt x="1698171" y="1681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33D1412C-D265-4650-8C7F-7CA619D10245}"/>
                </a:ext>
              </a:extLst>
            </p:cNvPr>
            <p:cNvSpPr/>
            <p:nvPr/>
          </p:nvSpPr>
          <p:spPr>
            <a:xfrm>
              <a:off x="2249799" y="6776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06">
            <a:extLst>
              <a:ext uri="{FF2B5EF4-FFF2-40B4-BE49-F238E27FC236}">
                <a16:creationId xmlns:a16="http://schemas.microsoft.com/office/drawing/2014/main" id="{EA7C4220-6284-4018-A5FE-65EDFA9E32DB}"/>
              </a:ext>
            </a:extLst>
          </p:cNvPr>
          <p:cNvGrpSpPr/>
          <p:nvPr/>
        </p:nvGrpSpPr>
        <p:grpSpPr>
          <a:xfrm>
            <a:off x="6550345" y="0"/>
            <a:ext cx="6106388" cy="3909053"/>
            <a:chOff x="4989831" y="0"/>
            <a:chExt cx="4154169" cy="2656222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AB6E84B-62E5-4C68-9955-01A7103047C6}"/>
                </a:ext>
              </a:extLst>
            </p:cNvPr>
            <p:cNvSpPr/>
            <p:nvPr/>
          </p:nvSpPr>
          <p:spPr>
            <a:xfrm>
              <a:off x="4989831" y="0"/>
              <a:ext cx="4154169" cy="2656222"/>
            </a:xfrm>
            <a:custGeom>
              <a:avLst/>
              <a:gdLst>
                <a:gd name="connsiteX0" fmla="*/ 926646 w 3918857"/>
                <a:gd name="connsiteY0" fmla="*/ 0 h 2424793"/>
                <a:gd name="connsiteX1" fmla="*/ 3918857 w 3918857"/>
                <a:gd name="connsiteY1" fmla="*/ 0 h 2424793"/>
                <a:gd name="connsiteX2" fmla="*/ 3918857 w 3918857"/>
                <a:gd name="connsiteY2" fmla="*/ 351064 h 2424793"/>
                <a:gd name="connsiteX3" fmla="*/ 0 w 3918857"/>
                <a:gd name="connsiteY3" fmla="*/ 2424793 h 2424793"/>
                <a:gd name="connsiteX4" fmla="*/ 926646 w 3918857"/>
                <a:gd name="connsiteY4" fmla="*/ 0 h 242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8857" h="2424793">
                  <a:moveTo>
                    <a:pt x="926646" y="0"/>
                  </a:moveTo>
                  <a:lnTo>
                    <a:pt x="3918857" y="0"/>
                  </a:lnTo>
                  <a:lnTo>
                    <a:pt x="3918857" y="351064"/>
                  </a:lnTo>
                  <a:lnTo>
                    <a:pt x="0" y="2424793"/>
                  </a:lnTo>
                  <a:lnTo>
                    <a:pt x="92664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A7F12B40-6A2F-48CD-ADF6-C4D46C173901}"/>
                </a:ext>
              </a:extLst>
            </p:cNvPr>
            <p:cNvSpPr/>
            <p:nvPr/>
          </p:nvSpPr>
          <p:spPr>
            <a:xfrm>
              <a:off x="6533032" y="200234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07">
            <a:extLst>
              <a:ext uri="{FF2B5EF4-FFF2-40B4-BE49-F238E27FC236}">
                <a16:creationId xmlns:a16="http://schemas.microsoft.com/office/drawing/2014/main" id="{9DC6C2E9-1095-4B3C-9934-B9435CC496EC}"/>
              </a:ext>
            </a:extLst>
          </p:cNvPr>
          <p:cNvGrpSpPr/>
          <p:nvPr/>
        </p:nvGrpSpPr>
        <p:grpSpPr>
          <a:xfrm>
            <a:off x="4373335" y="368616"/>
            <a:ext cx="8555029" cy="4752815"/>
            <a:chOff x="2637064" y="346982"/>
            <a:chExt cx="6506936" cy="3841297"/>
          </a:xfrm>
        </p:grpSpPr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BCF70505-5FB5-4A80-9E74-CC9257532BFD}"/>
                </a:ext>
              </a:extLst>
            </p:cNvPr>
            <p:cNvSpPr/>
            <p:nvPr/>
          </p:nvSpPr>
          <p:spPr>
            <a:xfrm>
              <a:off x="2637064" y="346982"/>
              <a:ext cx="6506936" cy="3841297"/>
            </a:xfrm>
            <a:custGeom>
              <a:avLst/>
              <a:gdLst>
                <a:gd name="connsiteX0" fmla="*/ 6506936 w 6506936"/>
                <a:gd name="connsiteY0" fmla="*/ 0 h 3841297"/>
                <a:gd name="connsiteX1" fmla="*/ 6506936 w 6506936"/>
                <a:gd name="connsiteY1" fmla="*/ 3841297 h 3841297"/>
                <a:gd name="connsiteX2" fmla="*/ 0 w 6506936"/>
                <a:gd name="connsiteY2" fmla="*/ 3457575 h 3841297"/>
                <a:gd name="connsiteX3" fmla="*/ 6506936 w 6506936"/>
                <a:gd name="connsiteY3" fmla="*/ 0 h 384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6936" h="3841297">
                  <a:moveTo>
                    <a:pt x="6506936" y="0"/>
                  </a:moveTo>
                  <a:lnTo>
                    <a:pt x="6506936" y="3841297"/>
                  </a:lnTo>
                  <a:lnTo>
                    <a:pt x="0" y="3457575"/>
                  </a:lnTo>
                  <a:lnTo>
                    <a:pt x="650693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581E70BF-E5C8-4F0F-A120-9A4CE9DF245D}"/>
                </a:ext>
              </a:extLst>
            </p:cNvPr>
            <p:cNvSpPr/>
            <p:nvPr/>
          </p:nvSpPr>
          <p:spPr>
            <a:xfrm>
              <a:off x="7301015" y="22836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08">
            <a:extLst>
              <a:ext uri="{FF2B5EF4-FFF2-40B4-BE49-F238E27FC236}">
                <a16:creationId xmlns:a16="http://schemas.microsoft.com/office/drawing/2014/main" id="{12726475-DE88-44AF-BE58-C3B2D7ADAD5F}"/>
              </a:ext>
            </a:extLst>
          </p:cNvPr>
          <p:cNvGrpSpPr/>
          <p:nvPr/>
        </p:nvGrpSpPr>
        <p:grpSpPr>
          <a:xfrm>
            <a:off x="5504087" y="3717033"/>
            <a:ext cx="7248519" cy="3705687"/>
            <a:chOff x="4330849" y="3869993"/>
            <a:chExt cx="4813151" cy="2988008"/>
          </a:xfrm>
        </p:grpSpPr>
        <p:sp>
          <p:nvSpPr>
            <p:cNvPr id="4" name="Freihandform: Form 3">
              <a:extLst>
                <a:ext uri="{FF2B5EF4-FFF2-40B4-BE49-F238E27FC236}">
                  <a16:creationId xmlns:a16="http://schemas.microsoft.com/office/drawing/2014/main" id="{D254362D-1CEA-47EA-966C-BC79AB5EB690}"/>
                </a:ext>
              </a:extLst>
            </p:cNvPr>
            <p:cNvSpPr/>
            <p:nvPr/>
          </p:nvSpPr>
          <p:spPr>
            <a:xfrm>
              <a:off x="4330849" y="3869993"/>
              <a:ext cx="4813151" cy="2988008"/>
            </a:xfrm>
            <a:custGeom>
              <a:avLst/>
              <a:gdLst>
                <a:gd name="connsiteX0" fmla="*/ 4669972 w 4669972"/>
                <a:gd name="connsiteY0" fmla="*/ 1355272 h 2943225"/>
                <a:gd name="connsiteX1" fmla="*/ 4669972 w 4669972"/>
                <a:gd name="connsiteY1" fmla="*/ 2943225 h 2943225"/>
                <a:gd name="connsiteX2" fmla="*/ 1457325 w 4669972"/>
                <a:gd name="connsiteY2" fmla="*/ 2943225 h 2943225"/>
                <a:gd name="connsiteX3" fmla="*/ 0 w 4669972"/>
                <a:gd name="connsiteY3" fmla="*/ 0 h 2943225"/>
                <a:gd name="connsiteX4" fmla="*/ 551090 w 4669972"/>
                <a:gd name="connsiteY4" fmla="*/ 12247 h 2943225"/>
                <a:gd name="connsiteX5" fmla="*/ 2514600 w 4669972"/>
                <a:gd name="connsiteY5" fmla="*/ 967468 h 2943225"/>
                <a:gd name="connsiteX6" fmla="*/ 1653268 w 4669972"/>
                <a:gd name="connsiteY6" fmla="*/ 97972 h 2943225"/>
                <a:gd name="connsiteX7" fmla="*/ 2567668 w 4669972"/>
                <a:gd name="connsiteY7" fmla="*/ 155122 h 2943225"/>
                <a:gd name="connsiteX8" fmla="*/ 4669972 w 4669972"/>
                <a:gd name="connsiteY8" fmla="*/ 1355272 h 294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9972" h="2943225">
                  <a:moveTo>
                    <a:pt x="4669972" y="1355272"/>
                  </a:moveTo>
                  <a:lnTo>
                    <a:pt x="4669972" y="2943225"/>
                  </a:lnTo>
                  <a:lnTo>
                    <a:pt x="1457325" y="2943225"/>
                  </a:lnTo>
                  <a:lnTo>
                    <a:pt x="0" y="0"/>
                  </a:lnTo>
                  <a:lnTo>
                    <a:pt x="551090" y="12247"/>
                  </a:lnTo>
                  <a:lnTo>
                    <a:pt x="2514600" y="967468"/>
                  </a:lnTo>
                  <a:lnTo>
                    <a:pt x="1653268" y="97972"/>
                  </a:lnTo>
                  <a:lnTo>
                    <a:pt x="2567668" y="155122"/>
                  </a:lnTo>
                  <a:lnTo>
                    <a:pt x="4669972" y="135527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60D9558D-66A8-424B-8FC5-0D2761B25FE0}"/>
                </a:ext>
              </a:extLst>
            </p:cNvPr>
            <p:cNvSpPr/>
            <p:nvPr/>
          </p:nvSpPr>
          <p:spPr>
            <a:xfrm>
              <a:off x="6750463" y="565471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09">
            <a:extLst>
              <a:ext uri="{FF2B5EF4-FFF2-40B4-BE49-F238E27FC236}">
                <a16:creationId xmlns:a16="http://schemas.microsoft.com/office/drawing/2014/main" id="{F567833F-FDDE-491F-9601-31FBFC9340C3}"/>
              </a:ext>
            </a:extLst>
          </p:cNvPr>
          <p:cNvGrpSpPr/>
          <p:nvPr/>
        </p:nvGrpSpPr>
        <p:grpSpPr>
          <a:xfrm>
            <a:off x="0" y="2991729"/>
            <a:ext cx="8328248" cy="3869288"/>
            <a:chOff x="0" y="3320638"/>
            <a:chExt cx="6228184" cy="3537362"/>
          </a:xfrm>
        </p:grpSpPr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1070EBF2-F53E-4D01-ACAE-224156C5BDC7}"/>
                </a:ext>
              </a:extLst>
            </p:cNvPr>
            <p:cNvSpPr/>
            <p:nvPr/>
          </p:nvSpPr>
          <p:spPr>
            <a:xfrm>
              <a:off x="0" y="3320638"/>
              <a:ext cx="6228184" cy="3537362"/>
            </a:xfrm>
            <a:custGeom>
              <a:avLst/>
              <a:gdLst>
                <a:gd name="connsiteX0" fmla="*/ 8164 w 5959928"/>
                <a:gd name="connsiteY0" fmla="*/ 3424918 h 3424918"/>
                <a:gd name="connsiteX1" fmla="*/ 730703 w 5959928"/>
                <a:gd name="connsiteY1" fmla="*/ 3424918 h 3424918"/>
                <a:gd name="connsiteX2" fmla="*/ 5959928 w 5959928"/>
                <a:gd name="connsiteY2" fmla="*/ 0 h 3424918"/>
                <a:gd name="connsiteX3" fmla="*/ 0 w 5959928"/>
                <a:gd name="connsiteY3" fmla="*/ 428625 h 3424918"/>
                <a:gd name="connsiteX4" fmla="*/ 8164 w 5959928"/>
                <a:gd name="connsiteY4" fmla="*/ 3424918 h 34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9928" h="3424918">
                  <a:moveTo>
                    <a:pt x="8164" y="3424918"/>
                  </a:moveTo>
                  <a:lnTo>
                    <a:pt x="730703" y="3424918"/>
                  </a:lnTo>
                  <a:lnTo>
                    <a:pt x="5959928" y="0"/>
                  </a:lnTo>
                  <a:lnTo>
                    <a:pt x="0" y="428625"/>
                  </a:lnTo>
                  <a:cubicBezTo>
                    <a:pt x="2721" y="1427389"/>
                    <a:pt x="5443" y="2426154"/>
                    <a:pt x="8164" y="34249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A269F53D-BF9C-4B50-BB27-9AB2EE55A3AF}"/>
                </a:ext>
              </a:extLst>
            </p:cNvPr>
            <p:cNvSpPr/>
            <p:nvPr/>
          </p:nvSpPr>
          <p:spPr>
            <a:xfrm>
              <a:off x="821039" y="4306327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10">
            <a:extLst>
              <a:ext uri="{FF2B5EF4-FFF2-40B4-BE49-F238E27FC236}">
                <a16:creationId xmlns:a16="http://schemas.microsoft.com/office/drawing/2014/main" id="{8437F510-D414-40D4-9687-19213088C457}"/>
              </a:ext>
            </a:extLst>
          </p:cNvPr>
          <p:cNvGrpSpPr/>
          <p:nvPr/>
        </p:nvGrpSpPr>
        <p:grpSpPr>
          <a:xfrm>
            <a:off x="123584" y="-2026508"/>
            <a:ext cx="5768537" cy="6093401"/>
            <a:chOff x="-18369" y="1506702"/>
            <a:chExt cx="4404632" cy="2343150"/>
          </a:xfrm>
        </p:grpSpPr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C40EAC2F-D187-441B-86D9-C0D3F11E2814}"/>
                </a:ext>
              </a:extLst>
            </p:cNvPr>
            <p:cNvSpPr/>
            <p:nvPr/>
          </p:nvSpPr>
          <p:spPr>
            <a:xfrm>
              <a:off x="-18369" y="1506702"/>
              <a:ext cx="4404632" cy="2343150"/>
            </a:xfrm>
            <a:custGeom>
              <a:avLst/>
              <a:gdLst>
                <a:gd name="connsiteX0" fmla="*/ 0 w 4404632"/>
                <a:gd name="connsiteY0" fmla="*/ 0 h 2343150"/>
                <a:gd name="connsiteX1" fmla="*/ 0 w 4404632"/>
                <a:gd name="connsiteY1" fmla="*/ 2343150 h 2343150"/>
                <a:gd name="connsiteX2" fmla="*/ 4404632 w 4404632"/>
                <a:gd name="connsiteY2" fmla="*/ 2036989 h 2343150"/>
                <a:gd name="connsiteX3" fmla="*/ 0 w 4404632"/>
                <a:gd name="connsiteY3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32" h="2343150">
                  <a:moveTo>
                    <a:pt x="0" y="0"/>
                  </a:moveTo>
                  <a:lnTo>
                    <a:pt x="0" y="2343150"/>
                  </a:lnTo>
                  <a:lnTo>
                    <a:pt x="4404632" y="20369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F7A64B8B-8506-432D-A891-858C78AB0BE2}"/>
                </a:ext>
              </a:extLst>
            </p:cNvPr>
            <p:cNvSpPr/>
            <p:nvPr/>
          </p:nvSpPr>
          <p:spPr>
            <a:xfrm>
              <a:off x="180822" y="19788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6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95C98C9-2139-A28C-F999-05C4328A4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091" y="-5578441"/>
            <a:ext cx="12928364" cy="17666508"/>
          </a:xfrm>
          <a:prstGeom prst="rect">
            <a:avLst/>
          </a:prstGeom>
        </p:spPr>
      </p:pic>
      <p:grpSp>
        <p:nvGrpSpPr>
          <p:cNvPr id="44" name="00">
            <a:extLst>
              <a:ext uri="{FF2B5EF4-FFF2-40B4-BE49-F238E27FC236}">
                <a16:creationId xmlns:a16="http://schemas.microsoft.com/office/drawing/2014/main" id="{4F52306D-9B61-4763-9C89-B5CF8AC472EC}"/>
              </a:ext>
            </a:extLst>
          </p:cNvPr>
          <p:cNvGrpSpPr/>
          <p:nvPr/>
        </p:nvGrpSpPr>
        <p:grpSpPr>
          <a:xfrm>
            <a:off x="3801711" y="-912796"/>
            <a:ext cx="5184761" cy="4970447"/>
            <a:chOff x="2849336" y="0"/>
            <a:chExt cx="3326946" cy="4057650"/>
          </a:xfrm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82F842B9-3464-4FD2-8C09-DA52F856CF7A}"/>
                </a:ext>
              </a:extLst>
            </p:cNvPr>
            <p:cNvSpPr/>
            <p:nvPr/>
          </p:nvSpPr>
          <p:spPr>
            <a:xfrm>
              <a:off x="2849336" y="0"/>
              <a:ext cx="3326946" cy="4057650"/>
            </a:xfrm>
            <a:custGeom>
              <a:avLst/>
              <a:gdLst>
                <a:gd name="connsiteX0" fmla="*/ 0 w 3326946"/>
                <a:gd name="connsiteY0" fmla="*/ 0 h 4057650"/>
                <a:gd name="connsiteX1" fmla="*/ 3326946 w 3326946"/>
                <a:gd name="connsiteY1" fmla="*/ 0 h 4057650"/>
                <a:gd name="connsiteX2" fmla="*/ 1763485 w 3326946"/>
                <a:gd name="connsiteY2" fmla="*/ 4057650 h 4057650"/>
                <a:gd name="connsiteX3" fmla="*/ 0 w 3326946"/>
                <a:gd name="connsiteY3" fmla="*/ 0 h 40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946" h="4057650">
                  <a:moveTo>
                    <a:pt x="0" y="0"/>
                  </a:moveTo>
                  <a:lnTo>
                    <a:pt x="3326946" y="0"/>
                  </a:lnTo>
                  <a:lnTo>
                    <a:pt x="1763485" y="4057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8E7EB97-1C1D-46A3-A786-B0135723F3AE}"/>
                </a:ext>
              </a:extLst>
            </p:cNvPr>
            <p:cNvSpPr/>
            <p:nvPr/>
          </p:nvSpPr>
          <p:spPr>
            <a:xfrm>
              <a:off x="4193041" y="873525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01">
            <a:extLst>
              <a:ext uri="{FF2B5EF4-FFF2-40B4-BE49-F238E27FC236}">
                <a16:creationId xmlns:a16="http://schemas.microsoft.com/office/drawing/2014/main" id="{675113B6-2F9E-4050-8250-0D9F3902C172}"/>
              </a:ext>
            </a:extLst>
          </p:cNvPr>
          <p:cNvGrpSpPr/>
          <p:nvPr/>
        </p:nvGrpSpPr>
        <p:grpSpPr>
          <a:xfrm>
            <a:off x="7982147" y="3063689"/>
            <a:ext cx="4578375" cy="2656223"/>
            <a:chOff x="7061880" y="4037529"/>
            <a:chExt cx="2118632" cy="1228435"/>
          </a:xfrm>
        </p:grpSpPr>
        <p:sp>
          <p:nvSpPr>
            <p:cNvPr id="3" name="Freihandform: Form 2">
              <a:extLst>
                <a:ext uri="{FF2B5EF4-FFF2-40B4-BE49-F238E27FC236}">
                  <a16:creationId xmlns:a16="http://schemas.microsoft.com/office/drawing/2014/main" id="{D740FD53-E8A4-49CA-BE24-3524B5134142}"/>
                </a:ext>
              </a:extLst>
            </p:cNvPr>
            <p:cNvSpPr/>
            <p:nvPr/>
          </p:nvSpPr>
          <p:spPr>
            <a:xfrm>
              <a:off x="7061880" y="4053568"/>
              <a:ext cx="2118632" cy="1212396"/>
            </a:xfrm>
            <a:custGeom>
              <a:avLst/>
              <a:gdLst>
                <a:gd name="connsiteX0" fmla="*/ 2118632 w 2118632"/>
                <a:gd name="connsiteY0" fmla="*/ 126546 h 1212396"/>
                <a:gd name="connsiteX1" fmla="*/ 2118632 w 2118632"/>
                <a:gd name="connsiteY1" fmla="*/ 1212396 h 1212396"/>
                <a:gd name="connsiteX2" fmla="*/ 0 w 2118632"/>
                <a:gd name="connsiteY2" fmla="*/ 0 h 1212396"/>
                <a:gd name="connsiteX3" fmla="*/ 2118632 w 2118632"/>
                <a:gd name="connsiteY3" fmla="*/ 126546 h 121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8632" h="1212396">
                  <a:moveTo>
                    <a:pt x="2118632" y="126546"/>
                  </a:moveTo>
                  <a:lnTo>
                    <a:pt x="2118632" y="1212396"/>
                  </a:lnTo>
                  <a:lnTo>
                    <a:pt x="0" y="0"/>
                  </a:lnTo>
                  <a:lnTo>
                    <a:pt x="2118632" y="12654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7098084-F7BC-4B40-BAE7-A4B25AA42A54}"/>
                </a:ext>
              </a:extLst>
            </p:cNvPr>
            <p:cNvSpPr/>
            <p:nvPr/>
          </p:nvSpPr>
          <p:spPr>
            <a:xfrm>
              <a:off x="7819037" y="403752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02">
            <a:extLst>
              <a:ext uri="{FF2B5EF4-FFF2-40B4-BE49-F238E27FC236}">
                <a16:creationId xmlns:a16="http://schemas.microsoft.com/office/drawing/2014/main" id="{FA46A2FF-D758-4EBE-A1E7-B8872217D51B}"/>
              </a:ext>
            </a:extLst>
          </p:cNvPr>
          <p:cNvGrpSpPr/>
          <p:nvPr/>
        </p:nvGrpSpPr>
        <p:grpSpPr>
          <a:xfrm>
            <a:off x="123584" y="4255922"/>
            <a:ext cx="5768537" cy="2864444"/>
            <a:chOff x="730704" y="4710793"/>
            <a:chExt cx="3249385" cy="2147207"/>
          </a:xfrm>
        </p:grpSpPr>
        <p:sp>
          <p:nvSpPr>
            <p:cNvPr id="5" name="Freihandform: Form 4">
              <a:extLst>
                <a:ext uri="{FF2B5EF4-FFF2-40B4-BE49-F238E27FC236}">
                  <a16:creationId xmlns:a16="http://schemas.microsoft.com/office/drawing/2014/main" id="{F7F5926A-29B3-4A17-9616-CEFB59325064}"/>
                </a:ext>
              </a:extLst>
            </p:cNvPr>
            <p:cNvSpPr/>
            <p:nvPr/>
          </p:nvSpPr>
          <p:spPr>
            <a:xfrm>
              <a:off x="730704" y="4710793"/>
              <a:ext cx="3249385" cy="2147207"/>
            </a:xfrm>
            <a:custGeom>
              <a:avLst/>
              <a:gdLst>
                <a:gd name="connsiteX0" fmla="*/ 2579914 w 3249385"/>
                <a:gd name="connsiteY0" fmla="*/ 2147207 h 2147207"/>
                <a:gd name="connsiteX1" fmla="*/ 0 w 3249385"/>
                <a:gd name="connsiteY1" fmla="*/ 2147207 h 2147207"/>
                <a:gd name="connsiteX2" fmla="*/ 3249385 w 3249385"/>
                <a:gd name="connsiteY2" fmla="*/ 0 h 2147207"/>
                <a:gd name="connsiteX3" fmla="*/ 2579914 w 3249385"/>
                <a:gd name="connsiteY3" fmla="*/ 2147207 h 214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385" h="2147207">
                  <a:moveTo>
                    <a:pt x="2579914" y="2147207"/>
                  </a:moveTo>
                  <a:lnTo>
                    <a:pt x="0" y="2147207"/>
                  </a:lnTo>
                  <a:lnTo>
                    <a:pt x="3249385" y="0"/>
                  </a:lnTo>
                  <a:lnTo>
                    <a:pt x="2579914" y="2147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D10AFA70-D7C4-49E7-942A-D1604C6156F1}"/>
                </a:ext>
              </a:extLst>
            </p:cNvPr>
            <p:cNvSpPr/>
            <p:nvPr/>
          </p:nvSpPr>
          <p:spPr>
            <a:xfrm>
              <a:off x="2273730" y="5759311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03">
            <a:extLst>
              <a:ext uri="{FF2B5EF4-FFF2-40B4-BE49-F238E27FC236}">
                <a16:creationId xmlns:a16="http://schemas.microsoft.com/office/drawing/2014/main" id="{7C2DAC67-3989-4870-B5F8-B3792BE80033}"/>
              </a:ext>
            </a:extLst>
          </p:cNvPr>
          <p:cNvGrpSpPr/>
          <p:nvPr/>
        </p:nvGrpSpPr>
        <p:grpSpPr>
          <a:xfrm>
            <a:off x="2644975" y="1025611"/>
            <a:ext cx="5708452" cy="6094754"/>
            <a:chOff x="3275856" y="2204358"/>
            <a:chExt cx="3553569" cy="4653642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9782FC83-4067-4CF2-8FA8-3CF1FBB013F5}"/>
                </a:ext>
              </a:extLst>
            </p:cNvPr>
            <p:cNvSpPr/>
            <p:nvPr/>
          </p:nvSpPr>
          <p:spPr>
            <a:xfrm>
              <a:off x="3275856" y="2204358"/>
              <a:ext cx="3553569" cy="4653642"/>
            </a:xfrm>
            <a:custGeom>
              <a:avLst/>
              <a:gdLst>
                <a:gd name="connsiteX0" fmla="*/ 1383847 w 3506561"/>
                <a:gd name="connsiteY0" fmla="*/ 0 h 4653642"/>
                <a:gd name="connsiteX1" fmla="*/ 3506561 w 3506561"/>
                <a:gd name="connsiteY1" fmla="*/ 4653642 h 4653642"/>
                <a:gd name="connsiteX2" fmla="*/ 0 w 3506561"/>
                <a:gd name="connsiteY2" fmla="*/ 4653642 h 4653642"/>
                <a:gd name="connsiteX3" fmla="*/ 1383847 w 3506561"/>
                <a:gd name="connsiteY3" fmla="*/ 0 h 465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6561" h="4653642">
                  <a:moveTo>
                    <a:pt x="1383847" y="0"/>
                  </a:moveTo>
                  <a:lnTo>
                    <a:pt x="3506561" y="4653642"/>
                  </a:lnTo>
                  <a:lnTo>
                    <a:pt x="0" y="4653642"/>
                  </a:lnTo>
                  <a:lnTo>
                    <a:pt x="138384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198ACF5-C449-4782-89BF-3E924A64CB37}"/>
                </a:ext>
              </a:extLst>
            </p:cNvPr>
            <p:cNvSpPr/>
            <p:nvPr/>
          </p:nvSpPr>
          <p:spPr>
            <a:xfrm>
              <a:off x="3995936" y="572415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05">
            <a:extLst>
              <a:ext uri="{FF2B5EF4-FFF2-40B4-BE49-F238E27FC236}">
                <a16:creationId xmlns:a16="http://schemas.microsoft.com/office/drawing/2014/main" id="{6E1AEE41-F3D1-4CEA-9D8E-B81B7037B3BD}"/>
              </a:ext>
            </a:extLst>
          </p:cNvPr>
          <p:cNvGrpSpPr/>
          <p:nvPr/>
        </p:nvGrpSpPr>
        <p:grpSpPr>
          <a:xfrm>
            <a:off x="83879" y="-1932673"/>
            <a:ext cx="7525418" cy="7765061"/>
            <a:chOff x="1895732" y="0"/>
            <a:chExt cx="1956188" cy="1902004"/>
          </a:xfrm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6FE232C2-6689-4F3B-845E-220154AA82B9}"/>
                </a:ext>
              </a:extLst>
            </p:cNvPr>
            <p:cNvSpPr/>
            <p:nvPr/>
          </p:nvSpPr>
          <p:spPr>
            <a:xfrm>
              <a:off x="1895732" y="0"/>
              <a:ext cx="1956188" cy="1902004"/>
            </a:xfrm>
            <a:custGeom>
              <a:avLst/>
              <a:gdLst>
                <a:gd name="connsiteX0" fmla="*/ 0 w 1698171"/>
                <a:gd name="connsiteY0" fmla="*/ 0 h 1681843"/>
                <a:gd name="connsiteX1" fmla="*/ 824592 w 1698171"/>
                <a:gd name="connsiteY1" fmla="*/ 0 h 1681843"/>
                <a:gd name="connsiteX2" fmla="*/ 1698171 w 1698171"/>
                <a:gd name="connsiteY2" fmla="*/ 1681843 h 1681843"/>
                <a:gd name="connsiteX3" fmla="*/ 0 w 1698171"/>
                <a:gd name="connsiteY3" fmla="*/ 0 h 168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171" h="1681843">
                  <a:moveTo>
                    <a:pt x="0" y="0"/>
                  </a:moveTo>
                  <a:lnTo>
                    <a:pt x="824592" y="0"/>
                  </a:lnTo>
                  <a:lnTo>
                    <a:pt x="1698171" y="1681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33D1412C-D265-4650-8C7F-7CA619D10245}"/>
                </a:ext>
              </a:extLst>
            </p:cNvPr>
            <p:cNvSpPr/>
            <p:nvPr/>
          </p:nvSpPr>
          <p:spPr>
            <a:xfrm>
              <a:off x="2249799" y="67769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06">
            <a:extLst>
              <a:ext uri="{FF2B5EF4-FFF2-40B4-BE49-F238E27FC236}">
                <a16:creationId xmlns:a16="http://schemas.microsoft.com/office/drawing/2014/main" id="{EA7C4220-6284-4018-A5FE-65EDFA9E32DB}"/>
              </a:ext>
            </a:extLst>
          </p:cNvPr>
          <p:cNvGrpSpPr/>
          <p:nvPr/>
        </p:nvGrpSpPr>
        <p:grpSpPr>
          <a:xfrm>
            <a:off x="6550345" y="0"/>
            <a:ext cx="6106388" cy="3909053"/>
            <a:chOff x="4989831" y="0"/>
            <a:chExt cx="4154169" cy="2656222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AB6E84B-62E5-4C68-9955-01A7103047C6}"/>
                </a:ext>
              </a:extLst>
            </p:cNvPr>
            <p:cNvSpPr/>
            <p:nvPr/>
          </p:nvSpPr>
          <p:spPr>
            <a:xfrm>
              <a:off x="4989831" y="0"/>
              <a:ext cx="4154169" cy="2656222"/>
            </a:xfrm>
            <a:custGeom>
              <a:avLst/>
              <a:gdLst>
                <a:gd name="connsiteX0" fmla="*/ 926646 w 3918857"/>
                <a:gd name="connsiteY0" fmla="*/ 0 h 2424793"/>
                <a:gd name="connsiteX1" fmla="*/ 3918857 w 3918857"/>
                <a:gd name="connsiteY1" fmla="*/ 0 h 2424793"/>
                <a:gd name="connsiteX2" fmla="*/ 3918857 w 3918857"/>
                <a:gd name="connsiteY2" fmla="*/ 351064 h 2424793"/>
                <a:gd name="connsiteX3" fmla="*/ 0 w 3918857"/>
                <a:gd name="connsiteY3" fmla="*/ 2424793 h 2424793"/>
                <a:gd name="connsiteX4" fmla="*/ 926646 w 3918857"/>
                <a:gd name="connsiteY4" fmla="*/ 0 h 242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8857" h="2424793">
                  <a:moveTo>
                    <a:pt x="926646" y="0"/>
                  </a:moveTo>
                  <a:lnTo>
                    <a:pt x="3918857" y="0"/>
                  </a:lnTo>
                  <a:lnTo>
                    <a:pt x="3918857" y="351064"/>
                  </a:lnTo>
                  <a:lnTo>
                    <a:pt x="0" y="2424793"/>
                  </a:lnTo>
                  <a:lnTo>
                    <a:pt x="92664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A7F12B40-6A2F-48CD-ADF6-C4D46C173901}"/>
                </a:ext>
              </a:extLst>
            </p:cNvPr>
            <p:cNvSpPr/>
            <p:nvPr/>
          </p:nvSpPr>
          <p:spPr>
            <a:xfrm>
              <a:off x="6533032" y="200234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07">
            <a:extLst>
              <a:ext uri="{FF2B5EF4-FFF2-40B4-BE49-F238E27FC236}">
                <a16:creationId xmlns:a16="http://schemas.microsoft.com/office/drawing/2014/main" id="{9DC6C2E9-1095-4B3C-9934-B9435CC496EC}"/>
              </a:ext>
            </a:extLst>
          </p:cNvPr>
          <p:cNvGrpSpPr/>
          <p:nvPr/>
        </p:nvGrpSpPr>
        <p:grpSpPr>
          <a:xfrm>
            <a:off x="4373335" y="368616"/>
            <a:ext cx="8555029" cy="4752815"/>
            <a:chOff x="2637064" y="346982"/>
            <a:chExt cx="6506936" cy="3841297"/>
          </a:xfrm>
        </p:grpSpPr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BCF70505-5FB5-4A80-9E74-CC9257532BFD}"/>
                </a:ext>
              </a:extLst>
            </p:cNvPr>
            <p:cNvSpPr/>
            <p:nvPr/>
          </p:nvSpPr>
          <p:spPr>
            <a:xfrm>
              <a:off x="2637064" y="346982"/>
              <a:ext cx="6506936" cy="3841297"/>
            </a:xfrm>
            <a:custGeom>
              <a:avLst/>
              <a:gdLst>
                <a:gd name="connsiteX0" fmla="*/ 6506936 w 6506936"/>
                <a:gd name="connsiteY0" fmla="*/ 0 h 3841297"/>
                <a:gd name="connsiteX1" fmla="*/ 6506936 w 6506936"/>
                <a:gd name="connsiteY1" fmla="*/ 3841297 h 3841297"/>
                <a:gd name="connsiteX2" fmla="*/ 0 w 6506936"/>
                <a:gd name="connsiteY2" fmla="*/ 3457575 h 3841297"/>
                <a:gd name="connsiteX3" fmla="*/ 6506936 w 6506936"/>
                <a:gd name="connsiteY3" fmla="*/ 0 h 384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6936" h="3841297">
                  <a:moveTo>
                    <a:pt x="6506936" y="0"/>
                  </a:moveTo>
                  <a:lnTo>
                    <a:pt x="6506936" y="3841297"/>
                  </a:lnTo>
                  <a:lnTo>
                    <a:pt x="0" y="3457575"/>
                  </a:lnTo>
                  <a:lnTo>
                    <a:pt x="650693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581E70BF-E5C8-4F0F-A120-9A4CE9DF245D}"/>
                </a:ext>
              </a:extLst>
            </p:cNvPr>
            <p:cNvSpPr/>
            <p:nvPr/>
          </p:nvSpPr>
          <p:spPr>
            <a:xfrm>
              <a:off x="7301015" y="22836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08">
            <a:extLst>
              <a:ext uri="{FF2B5EF4-FFF2-40B4-BE49-F238E27FC236}">
                <a16:creationId xmlns:a16="http://schemas.microsoft.com/office/drawing/2014/main" id="{12726475-DE88-44AF-BE58-C3B2D7ADAD5F}"/>
              </a:ext>
            </a:extLst>
          </p:cNvPr>
          <p:cNvGrpSpPr/>
          <p:nvPr/>
        </p:nvGrpSpPr>
        <p:grpSpPr>
          <a:xfrm>
            <a:off x="5504087" y="3717033"/>
            <a:ext cx="7248519" cy="3705687"/>
            <a:chOff x="4330849" y="3869993"/>
            <a:chExt cx="4813151" cy="2988008"/>
          </a:xfrm>
        </p:grpSpPr>
        <p:sp>
          <p:nvSpPr>
            <p:cNvPr id="4" name="Freihandform: Form 3">
              <a:extLst>
                <a:ext uri="{FF2B5EF4-FFF2-40B4-BE49-F238E27FC236}">
                  <a16:creationId xmlns:a16="http://schemas.microsoft.com/office/drawing/2014/main" id="{D254362D-1CEA-47EA-966C-BC79AB5EB690}"/>
                </a:ext>
              </a:extLst>
            </p:cNvPr>
            <p:cNvSpPr/>
            <p:nvPr/>
          </p:nvSpPr>
          <p:spPr>
            <a:xfrm>
              <a:off x="4330849" y="3869993"/>
              <a:ext cx="4813151" cy="2988008"/>
            </a:xfrm>
            <a:custGeom>
              <a:avLst/>
              <a:gdLst>
                <a:gd name="connsiteX0" fmla="*/ 4669972 w 4669972"/>
                <a:gd name="connsiteY0" fmla="*/ 1355272 h 2943225"/>
                <a:gd name="connsiteX1" fmla="*/ 4669972 w 4669972"/>
                <a:gd name="connsiteY1" fmla="*/ 2943225 h 2943225"/>
                <a:gd name="connsiteX2" fmla="*/ 1457325 w 4669972"/>
                <a:gd name="connsiteY2" fmla="*/ 2943225 h 2943225"/>
                <a:gd name="connsiteX3" fmla="*/ 0 w 4669972"/>
                <a:gd name="connsiteY3" fmla="*/ 0 h 2943225"/>
                <a:gd name="connsiteX4" fmla="*/ 551090 w 4669972"/>
                <a:gd name="connsiteY4" fmla="*/ 12247 h 2943225"/>
                <a:gd name="connsiteX5" fmla="*/ 2514600 w 4669972"/>
                <a:gd name="connsiteY5" fmla="*/ 967468 h 2943225"/>
                <a:gd name="connsiteX6" fmla="*/ 1653268 w 4669972"/>
                <a:gd name="connsiteY6" fmla="*/ 97972 h 2943225"/>
                <a:gd name="connsiteX7" fmla="*/ 2567668 w 4669972"/>
                <a:gd name="connsiteY7" fmla="*/ 155122 h 2943225"/>
                <a:gd name="connsiteX8" fmla="*/ 4669972 w 4669972"/>
                <a:gd name="connsiteY8" fmla="*/ 1355272 h 294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9972" h="2943225">
                  <a:moveTo>
                    <a:pt x="4669972" y="1355272"/>
                  </a:moveTo>
                  <a:lnTo>
                    <a:pt x="4669972" y="2943225"/>
                  </a:lnTo>
                  <a:lnTo>
                    <a:pt x="1457325" y="2943225"/>
                  </a:lnTo>
                  <a:lnTo>
                    <a:pt x="0" y="0"/>
                  </a:lnTo>
                  <a:lnTo>
                    <a:pt x="551090" y="12247"/>
                  </a:lnTo>
                  <a:lnTo>
                    <a:pt x="2514600" y="967468"/>
                  </a:lnTo>
                  <a:lnTo>
                    <a:pt x="1653268" y="97972"/>
                  </a:lnTo>
                  <a:lnTo>
                    <a:pt x="2567668" y="155122"/>
                  </a:lnTo>
                  <a:lnTo>
                    <a:pt x="4669972" y="135527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60D9558D-66A8-424B-8FC5-0D2761B25FE0}"/>
                </a:ext>
              </a:extLst>
            </p:cNvPr>
            <p:cNvSpPr/>
            <p:nvPr/>
          </p:nvSpPr>
          <p:spPr>
            <a:xfrm>
              <a:off x="6750463" y="5654710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09">
            <a:extLst>
              <a:ext uri="{FF2B5EF4-FFF2-40B4-BE49-F238E27FC236}">
                <a16:creationId xmlns:a16="http://schemas.microsoft.com/office/drawing/2014/main" id="{F567833F-FDDE-491F-9601-31FBFC9340C3}"/>
              </a:ext>
            </a:extLst>
          </p:cNvPr>
          <p:cNvGrpSpPr/>
          <p:nvPr/>
        </p:nvGrpSpPr>
        <p:grpSpPr>
          <a:xfrm>
            <a:off x="0" y="2991729"/>
            <a:ext cx="8328248" cy="3869288"/>
            <a:chOff x="0" y="3320638"/>
            <a:chExt cx="6228184" cy="3537362"/>
          </a:xfrm>
        </p:grpSpPr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1070EBF2-F53E-4D01-ACAE-224156C5BDC7}"/>
                </a:ext>
              </a:extLst>
            </p:cNvPr>
            <p:cNvSpPr/>
            <p:nvPr/>
          </p:nvSpPr>
          <p:spPr>
            <a:xfrm>
              <a:off x="0" y="3320638"/>
              <a:ext cx="6228184" cy="3537362"/>
            </a:xfrm>
            <a:custGeom>
              <a:avLst/>
              <a:gdLst>
                <a:gd name="connsiteX0" fmla="*/ 8164 w 5959928"/>
                <a:gd name="connsiteY0" fmla="*/ 3424918 h 3424918"/>
                <a:gd name="connsiteX1" fmla="*/ 730703 w 5959928"/>
                <a:gd name="connsiteY1" fmla="*/ 3424918 h 3424918"/>
                <a:gd name="connsiteX2" fmla="*/ 5959928 w 5959928"/>
                <a:gd name="connsiteY2" fmla="*/ 0 h 3424918"/>
                <a:gd name="connsiteX3" fmla="*/ 0 w 5959928"/>
                <a:gd name="connsiteY3" fmla="*/ 428625 h 3424918"/>
                <a:gd name="connsiteX4" fmla="*/ 8164 w 5959928"/>
                <a:gd name="connsiteY4" fmla="*/ 3424918 h 34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9928" h="3424918">
                  <a:moveTo>
                    <a:pt x="8164" y="3424918"/>
                  </a:moveTo>
                  <a:lnTo>
                    <a:pt x="730703" y="3424918"/>
                  </a:lnTo>
                  <a:lnTo>
                    <a:pt x="5959928" y="0"/>
                  </a:lnTo>
                  <a:lnTo>
                    <a:pt x="0" y="428625"/>
                  </a:lnTo>
                  <a:cubicBezTo>
                    <a:pt x="2721" y="1427389"/>
                    <a:pt x="5443" y="2426154"/>
                    <a:pt x="8164" y="34249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A269F53D-BF9C-4B50-BB27-9AB2EE55A3AF}"/>
                </a:ext>
              </a:extLst>
            </p:cNvPr>
            <p:cNvSpPr/>
            <p:nvPr/>
          </p:nvSpPr>
          <p:spPr>
            <a:xfrm>
              <a:off x="821039" y="4306327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10">
            <a:extLst>
              <a:ext uri="{FF2B5EF4-FFF2-40B4-BE49-F238E27FC236}">
                <a16:creationId xmlns:a16="http://schemas.microsoft.com/office/drawing/2014/main" id="{8437F510-D414-40D4-9687-19213088C457}"/>
              </a:ext>
            </a:extLst>
          </p:cNvPr>
          <p:cNvGrpSpPr/>
          <p:nvPr/>
        </p:nvGrpSpPr>
        <p:grpSpPr>
          <a:xfrm>
            <a:off x="123584" y="-2026508"/>
            <a:ext cx="5768537" cy="6093401"/>
            <a:chOff x="-18369" y="1506702"/>
            <a:chExt cx="4404632" cy="2343150"/>
          </a:xfrm>
        </p:grpSpPr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C40EAC2F-D187-441B-86D9-C0D3F11E2814}"/>
                </a:ext>
              </a:extLst>
            </p:cNvPr>
            <p:cNvSpPr/>
            <p:nvPr/>
          </p:nvSpPr>
          <p:spPr>
            <a:xfrm>
              <a:off x="-18369" y="1506702"/>
              <a:ext cx="4404632" cy="2343150"/>
            </a:xfrm>
            <a:custGeom>
              <a:avLst/>
              <a:gdLst>
                <a:gd name="connsiteX0" fmla="*/ 0 w 4404632"/>
                <a:gd name="connsiteY0" fmla="*/ 0 h 2343150"/>
                <a:gd name="connsiteX1" fmla="*/ 0 w 4404632"/>
                <a:gd name="connsiteY1" fmla="*/ 2343150 h 2343150"/>
                <a:gd name="connsiteX2" fmla="*/ 4404632 w 4404632"/>
                <a:gd name="connsiteY2" fmla="*/ 2036989 h 2343150"/>
                <a:gd name="connsiteX3" fmla="*/ 0 w 4404632"/>
                <a:gd name="connsiteY3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32" h="2343150">
                  <a:moveTo>
                    <a:pt x="0" y="0"/>
                  </a:moveTo>
                  <a:lnTo>
                    <a:pt x="0" y="2343150"/>
                  </a:lnTo>
                  <a:lnTo>
                    <a:pt x="4404632" y="20369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F7A64B8B-8506-432D-A891-858C78AB0BE2}"/>
                </a:ext>
              </a:extLst>
            </p:cNvPr>
            <p:cNvSpPr/>
            <p:nvPr/>
          </p:nvSpPr>
          <p:spPr>
            <a:xfrm>
              <a:off x="180822" y="1978806"/>
              <a:ext cx="1152128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14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Ende Klickspiel</a:t>
            </a:r>
          </a:p>
        </p:txBody>
      </p:sp>
    </p:spTree>
    <p:extLst>
      <p:ext uri="{BB962C8B-B14F-4D97-AF65-F5344CB8AC3E}">
        <p14:creationId xmlns:p14="http://schemas.microsoft.com/office/powerpoint/2010/main" val="21051776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617E3-91FE-5452-C86E-B4363C06D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2E5E31-864F-CF06-D629-46BA9A17FD16}"/>
              </a:ext>
            </a:extLst>
          </p:cNvPr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8000" b="1" dirty="0">
                <a:solidFill>
                  <a:srgbClr val="FFFFFF"/>
                </a:solidFill>
                <a:latin typeface="Helvetica"/>
                <a:cs typeface="Helvetica"/>
              </a:rPr>
              <a:t>Wie ändere ich die Bilder im Hintergrund beim Klick-Spiel?</a:t>
            </a:r>
          </a:p>
          <a:p>
            <a:r>
              <a:rPr lang="de-DE" sz="8000" b="1" dirty="0">
                <a:solidFill>
                  <a:srgbClr val="FFFFFF"/>
                </a:solidFill>
                <a:latin typeface="Helvetica"/>
                <a:cs typeface="Helvetica"/>
              </a:rPr>
              <a:t>Anleitung:</a:t>
            </a:r>
          </a:p>
          <a:p>
            <a:endParaRPr lang="de-DE" sz="8000" b="1" dirty="0">
              <a:solidFill>
                <a:srgbClr val="FFFFFF"/>
              </a:solidFill>
              <a:latin typeface="Helvetica"/>
              <a:cs typeface="Helvetica"/>
            </a:endParaRPr>
          </a:p>
          <a:p>
            <a:r>
              <a:rPr lang="de-DE" sz="5100" b="1" dirty="0">
                <a:solidFill>
                  <a:srgbClr val="FFFFFF"/>
                </a:solidFill>
                <a:latin typeface="Helvetica"/>
                <a:cs typeface="Helvetica"/>
              </a:rPr>
              <a:t>https://</a:t>
            </a:r>
            <a:r>
              <a:rPr lang="de-DE" sz="5100" b="1" dirty="0" err="1">
                <a:solidFill>
                  <a:srgbClr val="FFFFFF"/>
                </a:solidFill>
                <a:latin typeface="Helvetica"/>
                <a:cs typeface="Helvetica"/>
              </a:rPr>
              <a:t>youtu.be</a:t>
            </a:r>
            <a:r>
              <a:rPr lang="de-DE" sz="5100" b="1" dirty="0">
                <a:solidFill>
                  <a:srgbClr val="FFFFFF"/>
                </a:solidFill>
                <a:latin typeface="Helvetica"/>
                <a:cs typeface="Helvetica"/>
              </a:rPr>
              <a:t>/O-</a:t>
            </a:r>
            <a:r>
              <a:rPr lang="de-DE" sz="5100" b="1" dirty="0" err="1">
                <a:solidFill>
                  <a:srgbClr val="FFFFFF"/>
                </a:solidFill>
                <a:latin typeface="Helvetica"/>
                <a:cs typeface="Helvetica"/>
              </a:rPr>
              <a:t>UHcvOmdVs</a:t>
            </a:r>
            <a:endParaRPr lang="de-DE" sz="80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0776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</p:spTree>
    <p:extLst>
      <p:ext uri="{BB962C8B-B14F-4D97-AF65-F5344CB8AC3E}">
        <p14:creationId xmlns:p14="http://schemas.microsoft.com/office/powerpoint/2010/main" val="1160458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B99025-2421-4615-AD5E-CF876438B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E7C1EF5-A5D6-49A0-84A0-B2F7656ADA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77500" lnSpcReduction="20000"/>
          </a:bodyPr>
          <a:lstStyle/>
          <a:p>
            <a:endParaRPr lang="de-DE"/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B3557568-DEB9-408C-BD7D-EBA50E067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" y="0"/>
            <a:ext cx="12189980" cy="69368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7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981200" y="1490174"/>
            <a:ext cx="8229600" cy="3493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2000" b="1" dirty="0" err="1">
                <a:solidFill>
                  <a:srgbClr val="FFFFFF"/>
                </a:solidFill>
                <a:latin typeface="Helvetica"/>
                <a:cs typeface="Helvetica"/>
              </a:rPr>
              <a:t>Wieviele</a:t>
            </a:r>
            <a:r>
              <a:rPr lang="de-DE" sz="12000" b="1" dirty="0">
                <a:solidFill>
                  <a:srgbClr val="FFFFFF"/>
                </a:solidFill>
                <a:latin typeface="Helvetica"/>
                <a:cs typeface="Helvetica"/>
              </a:rPr>
              <a:t> Tiger?</a:t>
            </a:r>
          </a:p>
        </p:txBody>
      </p:sp>
    </p:spTree>
    <p:extLst>
      <p:ext uri="{BB962C8B-B14F-4D97-AF65-F5344CB8AC3E}">
        <p14:creationId xmlns:p14="http://schemas.microsoft.com/office/powerpoint/2010/main" val="3184136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24601" y="67734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</p:spTree>
    <p:extLst>
      <p:ext uri="{BB962C8B-B14F-4D97-AF65-F5344CB8AC3E}">
        <p14:creationId xmlns:p14="http://schemas.microsoft.com/office/powerpoint/2010/main" val="1534002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ildergebnis für wieviel tiger siehst du">
            <a:extLst>
              <a:ext uri="{FF2B5EF4-FFF2-40B4-BE49-F238E27FC236}">
                <a16:creationId xmlns:a16="http://schemas.microsoft.com/office/drawing/2014/main" id="{23885764-B1BF-9244-9645-6CDD41605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488333" y="-4744155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87965"/>
          </a:effectLst>
        </p:spPr>
      </p:pic>
    </p:spTree>
    <p:extLst>
      <p:ext uri="{BB962C8B-B14F-4D97-AF65-F5344CB8AC3E}">
        <p14:creationId xmlns:p14="http://schemas.microsoft.com/office/powerpoint/2010/main" val="2553216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ie viele Tiger haben sich in diesem Bild versteckt? - bildderfrau.de">
            <a:extLst>
              <a:ext uri="{FF2B5EF4-FFF2-40B4-BE49-F238E27FC236}">
                <a16:creationId xmlns:a16="http://schemas.microsoft.com/office/drawing/2014/main" id="{6F4A2C08-D936-3C48-8AA8-687C865DA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4601" y="67734"/>
            <a:ext cx="9742801" cy="6722533"/>
          </a:xfrm>
          <a:prstGeom prst="rect">
            <a:avLst/>
          </a:prstGeom>
          <a:solidFill>
            <a:srgbClr val="FFFFFF"/>
          </a:solidFill>
          <a:effectLst>
            <a:softEdge rad="78412"/>
          </a:effectLst>
        </p:spPr>
      </p:pic>
    </p:spTree>
    <p:extLst>
      <p:ext uri="{BB962C8B-B14F-4D97-AF65-F5344CB8AC3E}">
        <p14:creationId xmlns:p14="http://schemas.microsoft.com/office/powerpoint/2010/main" val="29415682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Macintosh PowerPoint</Application>
  <PresentationFormat>Breitbild</PresentationFormat>
  <Paragraphs>57</Paragraphs>
  <Slides>35</Slides>
  <Notes>14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Office</vt:lpstr>
      <vt:lpstr>think-cell Folie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 Plath</dc:creator>
  <cp:lastModifiedBy>Plath, Alexander (Extern)</cp:lastModifiedBy>
  <cp:revision>14</cp:revision>
  <dcterms:created xsi:type="dcterms:W3CDTF">2021-10-29T10:14:13Z</dcterms:created>
  <dcterms:modified xsi:type="dcterms:W3CDTF">2024-11-15T14:51:37Z</dcterms:modified>
</cp:coreProperties>
</file>